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5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323" r:id="rId2"/>
    <p:sldId id="324" r:id="rId3"/>
    <p:sldId id="325" r:id="rId4"/>
    <p:sldId id="322" r:id="rId5"/>
    <p:sldId id="256" r:id="rId6"/>
    <p:sldId id="257" r:id="rId7"/>
    <p:sldId id="326" r:id="rId8"/>
    <p:sldId id="308" r:id="rId9"/>
    <p:sldId id="305" r:id="rId10"/>
    <p:sldId id="306" r:id="rId11"/>
    <p:sldId id="307" r:id="rId12"/>
    <p:sldId id="262" r:id="rId13"/>
    <p:sldId id="327" r:id="rId14"/>
    <p:sldId id="266" r:id="rId15"/>
    <p:sldId id="328" r:id="rId16"/>
    <p:sldId id="329" r:id="rId17"/>
    <p:sldId id="336" r:id="rId18"/>
    <p:sldId id="264" r:id="rId19"/>
    <p:sldId id="265" r:id="rId20"/>
    <p:sldId id="309" r:id="rId21"/>
    <p:sldId id="330" r:id="rId22"/>
    <p:sldId id="320" r:id="rId23"/>
    <p:sldId id="269" r:id="rId24"/>
    <p:sldId id="270" r:id="rId25"/>
    <p:sldId id="334" r:id="rId26"/>
    <p:sldId id="310" r:id="rId27"/>
    <p:sldId id="271" r:id="rId28"/>
    <p:sldId id="268" r:id="rId29"/>
    <p:sldId id="278" r:id="rId30"/>
    <p:sldId id="279" r:id="rId31"/>
    <p:sldId id="282" r:id="rId32"/>
    <p:sldId id="280" r:id="rId33"/>
    <p:sldId id="281" r:id="rId34"/>
    <p:sldId id="272" r:id="rId35"/>
    <p:sldId id="331" r:id="rId36"/>
    <p:sldId id="293" r:id="rId37"/>
    <p:sldId id="292" r:id="rId38"/>
    <p:sldId id="296" r:id="rId39"/>
    <p:sldId id="313" r:id="rId40"/>
    <p:sldId id="314" r:id="rId41"/>
    <p:sldId id="335" r:id="rId42"/>
    <p:sldId id="315" r:id="rId43"/>
    <p:sldId id="311" r:id="rId44"/>
    <p:sldId id="295" r:id="rId45"/>
    <p:sldId id="312" r:id="rId46"/>
    <p:sldId id="317" r:id="rId47"/>
    <p:sldId id="332" r:id="rId48"/>
    <p:sldId id="298" r:id="rId49"/>
    <p:sldId id="299" r:id="rId50"/>
    <p:sldId id="316" r:id="rId51"/>
    <p:sldId id="300" r:id="rId52"/>
    <p:sldId id="303" r:id="rId53"/>
    <p:sldId id="302" r:id="rId54"/>
    <p:sldId id="274" r:id="rId55"/>
    <p:sldId id="318" r:id="rId56"/>
    <p:sldId id="33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050E9F-F06C-4879-9A1D-FA72DC2A24DC}">
          <p14:sldIdLst>
            <p14:sldId id="323"/>
            <p14:sldId id="324"/>
            <p14:sldId id="325"/>
            <p14:sldId id="322"/>
            <p14:sldId id="256"/>
            <p14:sldId id="257"/>
            <p14:sldId id="326"/>
            <p14:sldId id="308"/>
            <p14:sldId id="305"/>
            <p14:sldId id="306"/>
            <p14:sldId id="307"/>
            <p14:sldId id="262"/>
            <p14:sldId id="327"/>
            <p14:sldId id="266"/>
            <p14:sldId id="328"/>
            <p14:sldId id="329"/>
            <p14:sldId id="336"/>
          </p14:sldIdLst>
        </p14:section>
        <p14:section name="Untitled Section" id="{2DA92400-611D-422E-BC09-F7A8066AF03A}">
          <p14:sldIdLst>
            <p14:sldId id="264"/>
            <p14:sldId id="265"/>
            <p14:sldId id="309"/>
          </p14:sldIdLst>
        </p14:section>
        <p14:section name="SHARES" id="{B7E7A1C8-1432-4133-97A4-925C45FB8AF5}">
          <p14:sldIdLst>
            <p14:sldId id="330"/>
            <p14:sldId id="320"/>
            <p14:sldId id="269"/>
            <p14:sldId id="270"/>
            <p14:sldId id="334"/>
            <p14:sldId id="310"/>
            <p14:sldId id="271"/>
            <p14:sldId id="268"/>
            <p14:sldId id="278"/>
            <p14:sldId id="279"/>
            <p14:sldId id="282"/>
            <p14:sldId id="280"/>
            <p14:sldId id="281"/>
            <p14:sldId id="272"/>
            <p14:sldId id="331"/>
            <p14:sldId id="293"/>
            <p14:sldId id="292"/>
            <p14:sldId id="296"/>
            <p14:sldId id="313"/>
            <p14:sldId id="314"/>
            <p14:sldId id="335"/>
            <p14:sldId id="315"/>
            <p14:sldId id="311"/>
            <p14:sldId id="295"/>
            <p14:sldId id="312"/>
            <p14:sldId id="317"/>
            <p14:sldId id="332"/>
            <p14:sldId id="298"/>
            <p14:sldId id="299"/>
            <p14:sldId id="316"/>
            <p14:sldId id="300"/>
            <p14:sldId id="303"/>
            <p14:sldId id="302"/>
            <p14:sldId id="274"/>
            <p14:sldId id="318"/>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674" y="102"/>
      </p:cViewPr>
      <p:guideLst/>
    </p:cSldViewPr>
  </p:slideViewPr>
  <p:notesTextViewPr>
    <p:cViewPr>
      <p:scale>
        <a:sx n="1" d="1"/>
        <a:sy n="1" d="1"/>
      </p:scale>
      <p:origin x="0" y="0"/>
    </p:cViewPr>
  </p:notesTextViewPr>
  <p:sorterViewPr>
    <p:cViewPr>
      <p:scale>
        <a:sx n="100" d="100"/>
        <a:sy n="100" d="100"/>
      </p:scale>
      <p:origin x="0" y="-36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1.xml.rels><?xml version="1.0" encoding="UTF-8" standalone="yes"?>
<Relationships xmlns="http://schemas.openxmlformats.org/package/2006/relationships"><Relationship Id="rId1" Type="http://schemas.openxmlformats.org/officeDocument/2006/relationships/hyperlink" Target="https://www.youtube.com/watch?v=-DsJ-T6AuTM" TargetMode="External"/></Relationships>
</file>

<file path=ppt/diagrams/_rels/data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image" Target="../media/image72.jpeg"/></Relationships>
</file>

<file path=ppt/diagrams/_rels/data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ata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ata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ata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image" Target="../media/image144.png"/></Relationships>
</file>

<file path=ppt/diagrams/_rels/data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ata5.xml.rels><?xml version="1.0" encoding="UTF-8" standalone="yes"?>
<Relationships xmlns="http://schemas.openxmlformats.org/package/2006/relationships"><Relationship Id="rId2" Type="http://schemas.openxmlformats.org/officeDocument/2006/relationships/hyperlink" Target="http://mrunal.org/2014/09/answerkey-csat-2014-economy-banking-finance-budget.html" TargetMode="External"/><Relationship Id="rId1" Type="http://schemas.openxmlformats.org/officeDocument/2006/relationships/hyperlink" Target="http://mrunal.org/2016/08/answerkey-upsc-csat16-economy.html#115" TargetMode="External"/></Relationships>
</file>

<file path=ppt/diagrams/_rels/data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rawing11.xml.rels><?xml version="1.0" encoding="UTF-8" standalone="yes"?>
<Relationships xmlns="http://schemas.openxmlformats.org/package/2006/relationships"><Relationship Id="rId1" Type="http://schemas.openxmlformats.org/officeDocument/2006/relationships/hyperlink" Target="https://www.youtube.com/watch?v=-DsJ-T6AuTM" TargetMode="External"/></Relationships>
</file>

<file path=ppt/diagrams/_rels/drawing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image" Target="../media/image72.jpeg"/></Relationships>
</file>

<file path=ppt/diagrams/_rels/drawing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rawing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rawing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rawing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image" Target="../media/image144.png"/></Relationships>
</file>

<file path=ppt/diagrams/_rels/drawing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rawing5.xml.rels><?xml version="1.0" encoding="UTF-8" standalone="yes"?>
<Relationships xmlns="http://schemas.openxmlformats.org/package/2006/relationships"><Relationship Id="rId2" Type="http://schemas.openxmlformats.org/officeDocument/2006/relationships/hyperlink" Target="http://mrunal.org/2016/08/answerkey-upsc-csat16-economy.html#115" TargetMode="External"/><Relationship Id="rId1" Type="http://schemas.openxmlformats.org/officeDocument/2006/relationships/hyperlink" Target="http://mrunal.org/2014/09/answerkey-csat-2014-economy-banking-finance-budget.html"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54BCD2-E481-4F97-B670-A564DD3FA4D7}"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79F1D9C0-6033-4B8C-BDD1-7C8122F2152C}">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US" dirty="0" smtClean="0">
              <a:effectLst>
                <a:outerShdw blurRad="38100" dist="38100" dir="2700000" algn="tl">
                  <a:srgbClr val="000000">
                    <a:alpha val="43137"/>
                  </a:srgbClr>
                </a:outerShdw>
              </a:effectLst>
            </a:rPr>
            <a:t>Govt</a:t>
          </a:r>
          <a:endParaRPr lang="en-US" dirty="0">
            <a:effectLst>
              <a:outerShdw blurRad="38100" dist="38100" dir="2700000" algn="tl">
                <a:srgbClr val="000000">
                  <a:alpha val="43137"/>
                </a:srgbClr>
              </a:outerShdw>
            </a:effectLst>
          </a:endParaRPr>
        </a:p>
      </dgm:t>
    </dgm:pt>
    <dgm:pt modelId="{2DF02313-6E70-4F5F-86FE-8FFCE8AE2A94}" type="parTrans" cxnId="{2427C633-00DC-4924-9D83-447B0F73591D}">
      <dgm:prSet/>
      <dgm:spPr/>
      <dgm:t>
        <a:bodyPr/>
        <a:lstStyle/>
        <a:p>
          <a:endParaRPr lang="en-US"/>
        </a:p>
      </dgm:t>
    </dgm:pt>
    <dgm:pt modelId="{69D8D1F7-420E-4E05-A4AB-5C6398B887F1}" type="sibTrans" cxnId="{2427C633-00DC-4924-9D83-447B0F73591D}">
      <dgm:prSet/>
      <dgm:spPr/>
      <dgm:t>
        <a:bodyPr/>
        <a:lstStyle/>
        <a:p>
          <a:endParaRPr lang="en-US"/>
        </a:p>
      </dgm:t>
    </dgm:pt>
    <dgm:pt modelId="{13946551-7AE6-436F-883F-B025B706B276}">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US" dirty="0" smtClean="0">
              <a:effectLst>
                <a:outerShdw blurRad="38100" dist="38100" dir="2700000" algn="tl">
                  <a:srgbClr val="000000">
                    <a:alpha val="43137"/>
                  </a:srgbClr>
                </a:outerShdw>
              </a:effectLst>
            </a:rPr>
            <a:t>T-bills:  14 (only State), 91, 182, 364</a:t>
          </a:r>
          <a:endParaRPr lang="en-US" dirty="0">
            <a:effectLst>
              <a:outerShdw blurRad="38100" dist="38100" dir="2700000" algn="tl">
                <a:srgbClr val="000000">
                  <a:alpha val="43137"/>
                </a:srgbClr>
              </a:outerShdw>
            </a:effectLst>
          </a:endParaRPr>
        </a:p>
      </dgm:t>
    </dgm:pt>
    <dgm:pt modelId="{42992775-47F1-4511-B021-1B9F2C9B3299}" type="parTrans" cxnId="{E6082E7E-4665-42CE-B0D2-1467DBD042A5}">
      <dgm:prSet/>
      <dgm:spPr/>
      <dgm:t>
        <a:bodyPr/>
        <a:lstStyle/>
        <a:p>
          <a:endParaRPr lang="en-US"/>
        </a:p>
      </dgm:t>
    </dgm:pt>
    <dgm:pt modelId="{E70F4089-FBBD-40E4-A6AE-B19FB0D70D19}" type="sibTrans" cxnId="{E6082E7E-4665-42CE-B0D2-1467DBD042A5}">
      <dgm:prSet/>
      <dgm:spPr/>
      <dgm:t>
        <a:bodyPr/>
        <a:lstStyle/>
        <a:p>
          <a:endParaRPr lang="en-US"/>
        </a:p>
      </dgm:t>
    </dgm:pt>
    <dgm:pt modelId="{19A98C3F-414A-4853-AC03-E1D2E1A10118}">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US" dirty="0" smtClean="0">
              <a:effectLst>
                <a:outerShdw blurRad="38100" dist="38100" dir="2700000" algn="tl">
                  <a:srgbClr val="000000">
                    <a:alpha val="43137"/>
                  </a:srgbClr>
                </a:outerShdw>
              </a:effectLst>
            </a:rPr>
            <a:t>Cash Management Bills: </a:t>
          </a:r>
          <a:r>
            <a:rPr lang="en-US" dirty="0" err="1" smtClean="0">
              <a:effectLst>
                <a:outerShdw blurRad="38100" dist="38100" dir="2700000" algn="tl">
                  <a:srgbClr val="000000">
                    <a:alpha val="43137"/>
                  </a:srgbClr>
                </a:outerShdw>
              </a:effectLst>
            </a:rPr>
            <a:t>upto</a:t>
          </a:r>
          <a:r>
            <a:rPr lang="en-US" dirty="0" smtClean="0">
              <a:effectLst>
                <a:outerShdw blurRad="38100" dist="38100" dir="2700000" algn="tl">
                  <a:srgbClr val="000000">
                    <a:alpha val="43137"/>
                  </a:srgbClr>
                </a:outerShdw>
              </a:effectLst>
            </a:rPr>
            <a:t> 90 days</a:t>
          </a:r>
          <a:endParaRPr lang="en-US" dirty="0">
            <a:effectLst>
              <a:outerShdw blurRad="38100" dist="38100" dir="2700000" algn="tl">
                <a:srgbClr val="000000">
                  <a:alpha val="43137"/>
                </a:srgbClr>
              </a:outerShdw>
            </a:effectLst>
          </a:endParaRPr>
        </a:p>
      </dgm:t>
    </dgm:pt>
    <dgm:pt modelId="{63C60FC7-5AF7-421C-857D-D9E846C3274C}" type="parTrans" cxnId="{7671C564-3070-48DE-AA7F-B4218AD2A47D}">
      <dgm:prSet/>
      <dgm:spPr/>
      <dgm:t>
        <a:bodyPr/>
        <a:lstStyle/>
        <a:p>
          <a:endParaRPr lang="en-US"/>
        </a:p>
      </dgm:t>
    </dgm:pt>
    <dgm:pt modelId="{356F62A6-86A9-43C4-90A5-49C735CBE658}" type="sibTrans" cxnId="{7671C564-3070-48DE-AA7F-B4218AD2A47D}">
      <dgm:prSet/>
      <dgm:spPr/>
      <dgm:t>
        <a:bodyPr/>
        <a:lstStyle/>
        <a:p>
          <a:endParaRPr lang="en-US"/>
        </a:p>
      </dgm:t>
    </dgm:pt>
    <dgm:pt modelId="{6D5E3B47-3DFF-44F3-8068-689D2D3649E3}">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US" dirty="0" smtClean="0">
              <a:effectLst>
                <a:outerShdw blurRad="38100" dist="38100" dir="2700000" algn="tl">
                  <a:srgbClr val="000000">
                    <a:alpha val="43137"/>
                  </a:srgbClr>
                </a:outerShdw>
              </a:effectLst>
            </a:rPr>
            <a:t>Companies</a:t>
          </a:r>
          <a:endParaRPr lang="en-US" dirty="0">
            <a:effectLst>
              <a:outerShdw blurRad="38100" dist="38100" dir="2700000" algn="tl">
                <a:srgbClr val="000000">
                  <a:alpha val="43137"/>
                </a:srgbClr>
              </a:outerShdw>
            </a:effectLst>
          </a:endParaRPr>
        </a:p>
      </dgm:t>
    </dgm:pt>
    <dgm:pt modelId="{D0412B46-B04B-48FD-9B38-F6BBA3CC8A89}" type="parTrans" cxnId="{E809737A-33A5-42AF-A4B4-5E77849CB635}">
      <dgm:prSet/>
      <dgm:spPr/>
      <dgm:t>
        <a:bodyPr/>
        <a:lstStyle/>
        <a:p>
          <a:endParaRPr lang="en-US"/>
        </a:p>
      </dgm:t>
    </dgm:pt>
    <dgm:pt modelId="{A00225F7-D347-41E3-82E6-B4B21CDD4E90}" type="sibTrans" cxnId="{E809737A-33A5-42AF-A4B4-5E77849CB635}">
      <dgm:prSet/>
      <dgm:spPr/>
      <dgm:t>
        <a:bodyPr/>
        <a:lstStyle/>
        <a:p>
          <a:endParaRPr lang="en-US"/>
        </a:p>
      </dgm:t>
    </dgm:pt>
    <dgm:pt modelId="{38A2CA36-DA31-4D79-A6D6-249BBF51DECA}">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US" dirty="0" smtClean="0">
              <a:effectLst>
                <a:outerShdw blurRad="38100" dist="38100" dir="2700000" algn="tl">
                  <a:srgbClr val="000000">
                    <a:alpha val="43137"/>
                  </a:srgbClr>
                </a:outerShdw>
              </a:effectLst>
            </a:rPr>
            <a:t>Commercial papers, Promissory Notes</a:t>
          </a:r>
          <a:endParaRPr lang="en-US" dirty="0">
            <a:effectLst>
              <a:outerShdw blurRad="38100" dist="38100" dir="2700000" algn="tl">
                <a:srgbClr val="000000">
                  <a:alpha val="43137"/>
                </a:srgbClr>
              </a:outerShdw>
            </a:effectLst>
          </a:endParaRPr>
        </a:p>
      </dgm:t>
    </dgm:pt>
    <dgm:pt modelId="{8280BEA9-067F-4585-8AE5-DC4003934A83}" type="parTrans" cxnId="{815AB6EF-4D23-4151-8549-2086AFF6D50C}">
      <dgm:prSet/>
      <dgm:spPr/>
      <dgm:t>
        <a:bodyPr/>
        <a:lstStyle/>
        <a:p>
          <a:endParaRPr lang="en-US"/>
        </a:p>
      </dgm:t>
    </dgm:pt>
    <dgm:pt modelId="{6FE2DEAB-7D9E-4836-876D-B8E5F506F18C}" type="sibTrans" cxnId="{815AB6EF-4D23-4151-8549-2086AFF6D50C}">
      <dgm:prSet/>
      <dgm:spPr/>
      <dgm:t>
        <a:bodyPr/>
        <a:lstStyle/>
        <a:p>
          <a:endParaRPr lang="en-US"/>
        </a:p>
      </dgm:t>
    </dgm:pt>
    <dgm:pt modelId="{D06F0376-75B1-4460-8A8E-BBBD929D3B0A}">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US" dirty="0" smtClean="0">
              <a:effectLst>
                <a:outerShdw blurRad="38100" dist="38100" dir="2700000" algn="tl">
                  <a:srgbClr val="000000">
                    <a:alpha val="43137"/>
                  </a:srgbClr>
                </a:outerShdw>
              </a:effectLst>
            </a:rPr>
            <a:t>Banks| FI</a:t>
          </a:r>
          <a:endParaRPr lang="en-US" dirty="0">
            <a:effectLst>
              <a:outerShdw blurRad="38100" dist="38100" dir="2700000" algn="tl">
                <a:srgbClr val="000000">
                  <a:alpha val="43137"/>
                </a:srgbClr>
              </a:outerShdw>
            </a:effectLst>
          </a:endParaRPr>
        </a:p>
      </dgm:t>
    </dgm:pt>
    <dgm:pt modelId="{A3B8769F-6A17-4105-8033-37D76D18934E}" type="parTrans" cxnId="{C6F75C87-DF35-411C-8D75-73224BD345B7}">
      <dgm:prSet/>
      <dgm:spPr/>
      <dgm:t>
        <a:bodyPr/>
        <a:lstStyle/>
        <a:p>
          <a:endParaRPr lang="en-US"/>
        </a:p>
      </dgm:t>
    </dgm:pt>
    <dgm:pt modelId="{D5E7D61D-66DF-44FA-B63E-6D4AC91F0621}" type="sibTrans" cxnId="{C6F75C87-DF35-411C-8D75-73224BD345B7}">
      <dgm:prSet/>
      <dgm:spPr/>
      <dgm:t>
        <a:bodyPr/>
        <a:lstStyle/>
        <a:p>
          <a:endParaRPr lang="en-US"/>
        </a:p>
      </dgm:t>
    </dgm:pt>
    <dgm:pt modelId="{7594D849-7669-4B64-9830-B9A1E23A7A23}">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US" dirty="0" smtClean="0">
              <a:effectLst>
                <a:outerShdw blurRad="38100" dist="38100" dir="2700000" algn="tl">
                  <a:srgbClr val="000000">
                    <a:alpha val="43137"/>
                  </a:srgbClr>
                </a:outerShdw>
              </a:effectLst>
            </a:rPr>
            <a:t>Certificate of Deposits</a:t>
          </a:r>
          <a:endParaRPr lang="en-US" dirty="0">
            <a:effectLst>
              <a:outerShdw blurRad="38100" dist="38100" dir="2700000" algn="tl">
                <a:srgbClr val="000000">
                  <a:alpha val="43137"/>
                </a:srgbClr>
              </a:outerShdw>
            </a:effectLst>
          </a:endParaRPr>
        </a:p>
      </dgm:t>
    </dgm:pt>
    <dgm:pt modelId="{407B58EA-8A98-45A9-BB5A-B7F324FCE04A}" type="parTrans" cxnId="{80305699-32D0-43D8-BDEF-8B49D91D4905}">
      <dgm:prSet/>
      <dgm:spPr/>
      <dgm:t>
        <a:bodyPr/>
        <a:lstStyle/>
        <a:p>
          <a:endParaRPr lang="en-US"/>
        </a:p>
      </dgm:t>
    </dgm:pt>
    <dgm:pt modelId="{D0D4C1E9-2E86-4CC2-AF59-7ACFB5D14A31}" type="sibTrans" cxnId="{80305699-32D0-43D8-BDEF-8B49D91D4905}">
      <dgm:prSet/>
      <dgm:spPr/>
      <dgm:t>
        <a:bodyPr/>
        <a:lstStyle/>
        <a:p>
          <a:endParaRPr lang="en-US"/>
        </a:p>
      </dgm:t>
    </dgm:pt>
    <dgm:pt modelId="{F1ADF4F2-0BA6-4033-8846-7442591992FC}">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US" dirty="0" smtClean="0">
              <a:effectLst>
                <a:outerShdw blurRad="38100" dist="38100" dir="2700000" algn="tl">
                  <a:srgbClr val="000000">
                    <a:alpha val="43137"/>
                  </a:srgbClr>
                </a:outerShdw>
              </a:effectLst>
            </a:rPr>
            <a:t>Merchant to Bank</a:t>
          </a:r>
          <a:endParaRPr lang="en-US" dirty="0">
            <a:effectLst>
              <a:outerShdw blurRad="38100" dist="38100" dir="2700000" algn="tl">
                <a:srgbClr val="000000">
                  <a:alpha val="43137"/>
                </a:srgbClr>
              </a:outerShdw>
            </a:effectLst>
          </a:endParaRPr>
        </a:p>
      </dgm:t>
    </dgm:pt>
    <dgm:pt modelId="{D755585D-E0EE-4C9E-A785-9487FCB1040B}" type="parTrans" cxnId="{7A7D0DAE-CEB2-42B6-BD69-3300A4D8D023}">
      <dgm:prSet/>
      <dgm:spPr/>
      <dgm:t>
        <a:bodyPr/>
        <a:lstStyle/>
        <a:p>
          <a:endParaRPr lang="en-US"/>
        </a:p>
      </dgm:t>
    </dgm:pt>
    <dgm:pt modelId="{DFDEF6ED-35A3-46E5-8A68-17DDF49D79AB}" type="sibTrans" cxnId="{7A7D0DAE-CEB2-42B6-BD69-3300A4D8D023}">
      <dgm:prSet/>
      <dgm:spPr/>
      <dgm:t>
        <a:bodyPr/>
        <a:lstStyle/>
        <a:p>
          <a:endParaRPr lang="en-US"/>
        </a:p>
      </dgm:t>
    </dgm:pt>
    <dgm:pt modelId="{93AD807F-8715-4BF0-ADAD-FE481264F6B1}">
      <dgm:prSet phldrT="[Text]">
        <dgm:style>
          <a:lnRef idx="3">
            <a:schemeClr val="lt1"/>
          </a:lnRef>
          <a:fillRef idx="1">
            <a:schemeClr val="accent3"/>
          </a:fillRef>
          <a:effectRef idx="1">
            <a:schemeClr val="accent3"/>
          </a:effectRef>
          <a:fontRef idx="minor">
            <a:schemeClr val="lt1"/>
          </a:fontRef>
        </dgm:style>
      </dgm:prSet>
      <dgm:spPr>
        <a:ln/>
      </dgm:spPr>
      <dgm:t>
        <a:bodyPr/>
        <a:lstStyle/>
        <a:p>
          <a:r>
            <a:rPr lang="en-US" dirty="0" smtClean="0">
              <a:effectLst>
                <a:outerShdw blurRad="38100" dist="38100" dir="2700000" algn="tl">
                  <a:srgbClr val="000000">
                    <a:alpha val="43137"/>
                  </a:srgbClr>
                </a:outerShdw>
              </a:effectLst>
            </a:rPr>
            <a:t>Commercial Bill [invoice sold @discount]</a:t>
          </a:r>
          <a:endParaRPr lang="en-US" dirty="0">
            <a:effectLst>
              <a:outerShdw blurRad="38100" dist="38100" dir="2700000" algn="tl">
                <a:srgbClr val="000000">
                  <a:alpha val="43137"/>
                </a:srgbClr>
              </a:outerShdw>
            </a:effectLst>
          </a:endParaRPr>
        </a:p>
      </dgm:t>
    </dgm:pt>
    <dgm:pt modelId="{248B43F6-1A61-4701-B6E3-ED28213B98E3}" type="parTrans" cxnId="{D67AC3EB-61A7-4C2C-8823-738D88743D8F}">
      <dgm:prSet/>
      <dgm:spPr/>
      <dgm:t>
        <a:bodyPr/>
        <a:lstStyle/>
        <a:p>
          <a:endParaRPr lang="en-US"/>
        </a:p>
      </dgm:t>
    </dgm:pt>
    <dgm:pt modelId="{99511DE0-58F1-4519-9B2E-2B84C2AE07F4}" type="sibTrans" cxnId="{D67AC3EB-61A7-4C2C-8823-738D88743D8F}">
      <dgm:prSet/>
      <dgm:spPr/>
      <dgm:t>
        <a:bodyPr/>
        <a:lstStyle/>
        <a:p>
          <a:endParaRPr lang="en-US"/>
        </a:p>
      </dgm:t>
    </dgm:pt>
    <dgm:pt modelId="{BF425E9B-D7EA-4A9F-AAF6-F3B4700D4603}" type="pres">
      <dgm:prSet presAssocID="{CD54BCD2-E481-4F97-B670-A564DD3FA4D7}" presName="vert0" presStyleCnt="0">
        <dgm:presLayoutVars>
          <dgm:dir/>
          <dgm:animOne val="branch"/>
          <dgm:animLvl val="lvl"/>
        </dgm:presLayoutVars>
      </dgm:prSet>
      <dgm:spPr/>
      <dgm:t>
        <a:bodyPr/>
        <a:lstStyle/>
        <a:p>
          <a:endParaRPr lang="en-US"/>
        </a:p>
      </dgm:t>
    </dgm:pt>
    <dgm:pt modelId="{06B932C7-E2B9-46B9-87EA-8A327239A867}" type="pres">
      <dgm:prSet presAssocID="{79F1D9C0-6033-4B8C-BDD1-7C8122F2152C}" presName="thickLine" presStyleLbl="alignNode1" presStyleIdx="0" presStyleCnt="4"/>
      <dgm:spPr/>
    </dgm:pt>
    <dgm:pt modelId="{F41F62F3-ABA4-4E33-AA93-08026AEFE647}" type="pres">
      <dgm:prSet presAssocID="{79F1D9C0-6033-4B8C-BDD1-7C8122F2152C}" presName="horz1" presStyleCnt="0"/>
      <dgm:spPr/>
    </dgm:pt>
    <dgm:pt modelId="{9AE33CF6-D2E3-4C26-AB2A-0926B8897E8A}" type="pres">
      <dgm:prSet presAssocID="{79F1D9C0-6033-4B8C-BDD1-7C8122F2152C}" presName="tx1" presStyleLbl="revTx" presStyleIdx="0" presStyleCnt="9"/>
      <dgm:spPr/>
      <dgm:t>
        <a:bodyPr/>
        <a:lstStyle/>
        <a:p>
          <a:endParaRPr lang="en-US"/>
        </a:p>
      </dgm:t>
    </dgm:pt>
    <dgm:pt modelId="{0E358B0E-A45A-469C-B633-387F74C37C84}" type="pres">
      <dgm:prSet presAssocID="{79F1D9C0-6033-4B8C-BDD1-7C8122F2152C}" presName="vert1" presStyleCnt="0"/>
      <dgm:spPr/>
    </dgm:pt>
    <dgm:pt modelId="{ADEED834-02D0-4FCA-8B41-A68559795E0B}" type="pres">
      <dgm:prSet presAssocID="{13946551-7AE6-436F-883F-B025B706B276}" presName="vertSpace2a" presStyleCnt="0"/>
      <dgm:spPr/>
    </dgm:pt>
    <dgm:pt modelId="{41BA8D8C-FF32-46D8-8D96-3BBBC03F0E03}" type="pres">
      <dgm:prSet presAssocID="{13946551-7AE6-436F-883F-B025B706B276}" presName="horz2" presStyleCnt="0"/>
      <dgm:spPr/>
    </dgm:pt>
    <dgm:pt modelId="{C93A1010-9C8A-4620-B231-31EF6E41E61E}" type="pres">
      <dgm:prSet presAssocID="{13946551-7AE6-436F-883F-B025B706B276}" presName="horzSpace2" presStyleCnt="0"/>
      <dgm:spPr/>
    </dgm:pt>
    <dgm:pt modelId="{8FA21975-FCB8-4B3C-A789-169A88742C69}" type="pres">
      <dgm:prSet presAssocID="{13946551-7AE6-436F-883F-B025B706B276}" presName="tx2" presStyleLbl="revTx" presStyleIdx="1" presStyleCnt="9"/>
      <dgm:spPr/>
      <dgm:t>
        <a:bodyPr/>
        <a:lstStyle/>
        <a:p>
          <a:endParaRPr lang="en-US"/>
        </a:p>
      </dgm:t>
    </dgm:pt>
    <dgm:pt modelId="{BBC5040B-AA0C-4D4D-BCCE-3A7C5F1A151B}" type="pres">
      <dgm:prSet presAssocID="{13946551-7AE6-436F-883F-B025B706B276}" presName="vert2" presStyleCnt="0"/>
      <dgm:spPr/>
    </dgm:pt>
    <dgm:pt modelId="{E5B3F85E-734E-4B78-BB43-7879646E2193}" type="pres">
      <dgm:prSet presAssocID="{13946551-7AE6-436F-883F-B025B706B276}" presName="thinLine2b" presStyleLbl="callout" presStyleIdx="0" presStyleCnt="5"/>
      <dgm:spPr/>
    </dgm:pt>
    <dgm:pt modelId="{B746CF28-CA62-4226-9FE5-F45B0C65D831}" type="pres">
      <dgm:prSet presAssocID="{13946551-7AE6-436F-883F-B025B706B276}" presName="vertSpace2b" presStyleCnt="0"/>
      <dgm:spPr/>
    </dgm:pt>
    <dgm:pt modelId="{C429BDF7-1FAC-4FAC-833B-4B5C932D810F}" type="pres">
      <dgm:prSet presAssocID="{19A98C3F-414A-4853-AC03-E1D2E1A10118}" presName="horz2" presStyleCnt="0"/>
      <dgm:spPr/>
    </dgm:pt>
    <dgm:pt modelId="{67C3DC61-A72D-4EA7-BF97-EC967FB07E9C}" type="pres">
      <dgm:prSet presAssocID="{19A98C3F-414A-4853-AC03-E1D2E1A10118}" presName="horzSpace2" presStyleCnt="0"/>
      <dgm:spPr/>
    </dgm:pt>
    <dgm:pt modelId="{8C9DF53E-650E-4DF6-B6C8-0B43BDB45B8F}" type="pres">
      <dgm:prSet presAssocID="{19A98C3F-414A-4853-AC03-E1D2E1A10118}" presName="tx2" presStyleLbl="revTx" presStyleIdx="2" presStyleCnt="9"/>
      <dgm:spPr/>
      <dgm:t>
        <a:bodyPr/>
        <a:lstStyle/>
        <a:p>
          <a:endParaRPr lang="en-US"/>
        </a:p>
      </dgm:t>
    </dgm:pt>
    <dgm:pt modelId="{17EF8E12-84DE-421A-85F1-F6B8C5518A37}" type="pres">
      <dgm:prSet presAssocID="{19A98C3F-414A-4853-AC03-E1D2E1A10118}" presName="vert2" presStyleCnt="0"/>
      <dgm:spPr/>
    </dgm:pt>
    <dgm:pt modelId="{B8A19C50-8653-4F9B-9631-7AA3B9E4C631}" type="pres">
      <dgm:prSet presAssocID="{19A98C3F-414A-4853-AC03-E1D2E1A10118}" presName="thinLine2b" presStyleLbl="callout" presStyleIdx="1" presStyleCnt="5"/>
      <dgm:spPr/>
    </dgm:pt>
    <dgm:pt modelId="{DE883AB4-3D0B-46B3-A5E7-95E40724158E}" type="pres">
      <dgm:prSet presAssocID="{19A98C3F-414A-4853-AC03-E1D2E1A10118}" presName="vertSpace2b" presStyleCnt="0"/>
      <dgm:spPr/>
    </dgm:pt>
    <dgm:pt modelId="{33D446A9-46B2-4DAC-958C-60E316352C5D}" type="pres">
      <dgm:prSet presAssocID="{6D5E3B47-3DFF-44F3-8068-689D2D3649E3}" presName="thickLine" presStyleLbl="alignNode1" presStyleIdx="1" presStyleCnt="4"/>
      <dgm:spPr/>
    </dgm:pt>
    <dgm:pt modelId="{5790B82B-21BE-4D4C-B4A9-E364B6A57D13}" type="pres">
      <dgm:prSet presAssocID="{6D5E3B47-3DFF-44F3-8068-689D2D3649E3}" presName="horz1" presStyleCnt="0"/>
      <dgm:spPr/>
    </dgm:pt>
    <dgm:pt modelId="{7CBF7388-117B-46F0-8D09-F238A0C20F45}" type="pres">
      <dgm:prSet presAssocID="{6D5E3B47-3DFF-44F3-8068-689D2D3649E3}" presName="tx1" presStyleLbl="revTx" presStyleIdx="3" presStyleCnt="9"/>
      <dgm:spPr/>
      <dgm:t>
        <a:bodyPr/>
        <a:lstStyle/>
        <a:p>
          <a:endParaRPr lang="en-US"/>
        </a:p>
      </dgm:t>
    </dgm:pt>
    <dgm:pt modelId="{55224D13-60DE-4F41-AB94-44D13A57530B}" type="pres">
      <dgm:prSet presAssocID="{6D5E3B47-3DFF-44F3-8068-689D2D3649E3}" presName="vert1" presStyleCnt="0"/>
      <dgm:spPr/>
    </dgm:pt>
    <dgm:pt modelId="{B6430642-1ABA-4ABA-BA6B-0B25F26AD935}" type="pres">
      <dgm:prSet presAssocID="{38A2CA36-DA31-4D79-A6D6-249BBF51DECA}" presName="vertSpace2a" presStyleCnt="0"/>
      <dgm:spPr/>
    </dgm:pt>
    <dgm:pt modelId="{A761FE42-EEEE-4BA1-86D1-A31C951C2041}" type="pres">
      <dgm:prSet presAssocID="{38A2CA36-DA31-4D79-A6D6-249BBF51DECA}" presName="horz2" presStyleCnt="0"/>
      <dgm:spPr/>
    </dgm:pt>
    <dgm:pt modelId="{606F6E1F-0445-43C9-92CB-48D893AC2213}" type="pres">
      <dgm:prSet presAssocID="{38A2CA36-DA31-4D79-A6D6-249BBF51DECA}" presName="horzSpace2" presStyleCnt="0"/>
      <dgm:spPr/>
    </dgm:pt>
    <dgm:pt modelId="{0EE3B6AD-E1EC-471F-A9C4-F144949388EE}" type="pres">
      <dgm:prSet presAssocID="{38A2CA36-DA31-4D79-A6D6-249BBF51DECA}" presName="tx2" presStyleLbl="revTx" presStyleIdx="4" presStyleCnt="9"/>
      <dgm:spPr/>
      <dgm:t>
        <a:bodyPr/>
        <a:lstStyle/>
        <a:p>
          <a:endParaRPr lang="en-US"/>
        </a:p>
      </dgm:t>
    </dgm:pt>
    <dgm:pt modelId="{6BBCFBD3-8587-412D-9EC0-813EDFFA1F51}" type="pres">
      <dgm:prSet presAssocID="{38A2CA36-DA31-4D79-A6D6-249BBF51DECA}" presName="vert2" presStyleCnt="0"/>
      <dgm:spPr/>
    </dgm:pt>
    <dgm:pt modelId="{915B6F1A-1256-4173-BD49-8728B6C79009}" type="pres">
      <dgm:prSet presAssocID="{38A2CA36-DA31-4D79-A6D6-249BBF51DECA}" presName="thinLine2b" presStyleLbl="callout" presStyleIdx="2" presStyleCnt="5"/>
      <dgm:spPr/>
    </dgm:pt>
    <dgm:pt modelId="{FE0CC007-610A-4A82-B1DF-2FDB58630CE0}" type="pres">
      <dgm:prSet presAssocID="{38A2CA36-DA31-4D79-A6D6-249BBF51DECA}" presName="vertSpace2b" presStyleCnt="0"/>
      <dgm:spPr/>
    </dgm:pt>
    <dgm:pt modelId="{CB248590-50E1-4446-A923-84A1F2C6AE59}" type="pres">
      <dgm:prSet presAssocID="{D06F0376-75B1-4460-8A8E-BBBD929D3B0A}" presName="thickLine" presStyleLbl="alignNode1" presStyleIdx="2" presStyleCnt="4"/>
      <dgm:spPr/>
    </dgm:pt>
    <dgm:pt modelId="{225787A1-D1C5-480E-B8A8-4DE7FE58CE5C}" type="pres">
      <dgm:prSet presAssocID="{D06F0376-75B1-4460-8A8E-BBBD929D3B0A}" presName="horz1" presStyleCnt="0"/>
      <dgm:spPr/>
    </dgm:pt>
    <dgm:pt modelId="{EA613828-9779-4AD5-8798-EDDFB788C4B6}" type="pres">
      <dgm:prSet presAssocID="{D06F0376-75B1-4460-8A8E-BBBD929D3B0A}" presName="tx1" presStyleLbl="revTx" presStyleIdx="5" presStyleCnt="9"/>
      <dgm:spPr/>
      <dgm:t>
        <a:bodyPr/>
        <a:lstStyle/>
        <a:p>
          <a:endParaRPr lang="en-US"/>
        </a:p>
      </dgm:t>
    </dgm:pt>
    <dgm:pt modelId="{007B30EF-50A9-4C8D-AFEA-803E321EEDBC}" type="pres">
      <dgm:prSet presAssocID="{D06F0376-75B1-4460-8A8E-BBBD929D3B0A}" presName="vert1" presStyleCnt="0"/>
      <dgm:spPr/>
    </dgm:pt>
    <dgm:pt modelId="{16AFEE74-B3C3-42ED-BB63-2BD8C6C8BAD2}" type="pres">
      <dgm:prSet presAssocID="{7594D849-7669-4B64-9830-B9A1E23A7A23}" presName="vertSpace2a" presStyleCnt="0"/>
      <dgm:spPr/>
    </dgm:pt>
    <dgm:pt modelId="{EEB9FDF7-48DA-4277-AD9A-D2444DD23617}" type="pres">
      <dgm:prSet presAssocID="{7594D849-7669-4B64-9830-B9A1E23A7A23}" presName="horz2" presStyleCnt="0"/>
      <dgm:spPr/>
    </dgm:pt>
    <dgm:pt modelId="{7FDA6D28-CEBB-4443-949E-55EB335B0959}" type="pres">
      <dgm:prSet presAssocID="{7594D849-7669-4B64-9830-B9A1E23A7A23}" presName="horzSpace2" presStyleCnt="0"/>
      <dgm:spPr/>
    </dgm:pt>
    <dgm:pt modelId="{9B11BDFC-9BA2-4C7B-AF0F-DAE7886228A0}" type="pres">
      <dgm:prSet presAssocID="{7594D849-7669-4B64-9830-B9A1E23A7A23}" presName="tx2" presStyleLbl="revTx" presStyleIdx="6" presStyleCnt="9"/>
      <dgm:spPr/>
      <dgm:t>
        <a:bodyPr/>
        <a:lstStyle/>
        <a:p>
          <a:endParaRPr lang="en-US"/>
        </a:p>
      </dgm:t>
    </dgm:pt>
    <dgm:pt modelId="{B9E16198-9428-472F-A95F-1F5388D4A512}" type="pres">
      <dgm:prSet presAssocID="{7594D849-7669-4B64-9830-B9A1E23A7A23}" presName="vert2" presStyleCnt="0"/>
      <dgm:spPr/>
    </dgm:pt>
    <dgm:pt modelId="{0018B1ED-41C3-498B-90C0-36FB6BF19FCF}" type="pres">
      <dgm:prSet presAssocID="{7594D849-7669-4B64-9830-B9A1E23A7A23}" presName="thinLine2b" presStyleLbl="callout" presStyleIdx="3" presStyleCnt="5"/>
      <dgm:spPr/>
    </dgm:pt>
    <dgm:pt modelId="{047F2FCC-A23E-4AEF-87E9-16278EE10D27}" type="pres">
      <dgm:prSet presAssocID="{7594D849-7669-4B64-9830-B9A1E23A7A23}" presName="vertSpace2b" presStyleCnt="0"/>
      <dgm:spPr/>
    </dgm:pt>
    <dgm:pt modelId="{BB934EF9-7F4E-4D5A-B932-3065FC48CB4F}" type="pres">
      <dgm:prSet presAssocID="{F1ADF4F2-0BA6-4033-8846-7442591992FC}" presName="thickLine" presStyleLbl="alignNode1" presStyleIdx="3" presStyleCnt="4"/>
      <dgm:spPr/>
    </dgm:pt>
    <dgm:pt modelId="{E40AAAE7-126D-4151-9905-83BBF07CC780}" type="pres">
      <dgm:prSet presAssocID="{F1ADF4F2-0BA6-4033-8846-7442591992FC}" presName="horz1" presStyleCnt="0"/>
      <dgm:spPr/>
    </dgm:pt>
    <dgm:pt modelId="{5A1FDACC-BFC4-4E0F-84E3-A29FC19A2A63}" type="pres">
      <dgm:prSet presAssocID="{F1ADF4F2-0BA6-4033-8846-7442591992FC}" presName="tx1" presStyleLbl="revTx" presStyleIdx="7" presStyleCnt="9"/>
      <dgm:spPr/>
      <dgm:t>
        <a:bodyPr/>
        <a:lstStyle/>
        <a:p>
          <a:endParaRPr lang="en-US"/>
        </a:p>
      </dgm:t>
    </dgm:pt>
    <dgm:pt modelId="{BA0F910F-6624-4B60-B8BF-CBB58916A3D6}" type="pres">
      <dgm:prSet presAssocID="{F1ADF4F2-0BA6-4033-8846-7442591992FC}" presName="vert1" presStyleCnt="0"/>
      <dgm:spPr/>
    </dgm:pt>
    <dgm:pt modelId="{DE9703EC-852C-4FE6-B7C1-E54CD688919F}" type="pres">
      <dgm:prSet presAssocID="{93AD807F-8715-4BF0-ADAD-FE481264F6B1}" presName="vertSpace2a" presStyleCnt="0"/>
      <dgm:spPr/>
    </dgm:pt>
    <dgm:pt modelId="{98C5C105-7810-40B5-8A7A-CE0EACBD1E5E}" type="pres">
      <dgm:prSet presAssocID="{93AD807F-8715-4BF0-ADAD-FE481264F6B1}" presName="horz2" presStyleCnt="0"/>
      <dgm:spPr/>
    </dgm:pt>
    <dgm:pt modelId="{4E73273E-CC59-4D0C-9789-4E02F9A7369D}" type="pres">
      <dgm:prSet presAssocID="{93AD807F-8715-4BF0-ADAD-FE481264F6B1}" presName="horzSpace2" presStyleCnt="0"/>
      <dgm:spPr/>
    </dgm:pt>
    <dgm:pt modelId="{71BA2B54-EDD6-4734-B44E-FBB7575BFC72}" type="pres">
      <dgm:prSet presAssocID="{93AD807F-8715-4BF0-ADAD-FE481264F6B1}" presName="tx2" presStyleLbl="revTx" presStyleIdx="8" presStyleCnt="9"/>
      <dgm:spPr/>
      <dgm:t>
        <a:bodyPr/>
        <a:lstStyle/>
        <a:p>
          <a:endParaRPr lang="en-US"/>
        </a:p>
      </dgm:t>
    </dgm:pt>
    <dgm:pt modelId="{E07F703B-A126-4B75-9660-D575699DF7D1}" type="pres">
      <dgm:prSet presAssocID="{93AD807F-8715-4BF0-ADAD-FE481264F6B1}" presName="vert2" presStyleCnt="0"/>
      <dgm:spPr/>
    </dgm:pt>
    <dgm:pt modelId="{0E6EB75F-478C-4482-80B8-7FA478074743}" type="pres">
      <dgm:prSet presAssocID="{93AD807F-8715-4BF0-ADAD-FE481264F6B1}" presName="thinLine2b" presStyleLbl="callout" presStyleIdx="4" presStyleCnt="5"/>
      <dgm:spPr/>
    </dgm:pt>
    <dgm:pt modelId="{66B101BD-B224-487E-9BBC-ABE7453D439E}" type="pres">
      <dgm:prSet presAssocID="{93AD807F-8715-4BF0-ADAD-FE481264F6B1}" presName="vertSpace2b" presStyleCnt="0"/>
      <dgm:spPr/>
    </dgm:pt>
  </dgm:ptLst>
  <dgm:cxnLst>
    <dgm:cxn modelId="{D67AC3EB-61A7-4C2C-8823-738D88743D8F}" srcId="{F1ADF4F2-0BA6-4033-8846-7442591992FC}" destId="{93AD807F-8715-4BF0-ADAD-FE481264F6B1}" srcOrd="0" destOrd="0" parTransId="{248B43F6-1A61-4701-B6E3-ED28213B98E3}" sibTransId="{99511DE0-58F1-4519-9B2E-2B84C2AE07F4}"/>
    <dgm:cxn modelId="{E809737A-33A5-42AF-A4B4-5E77849CB635}" srcId="{CD54BCD2-E481-4F97-B670-A564DD3FA4D7}" destId="{6D5E3B47-3DFF-44F3-8068-689D2D3649E3}" srcOrd="1" destOrd="0" parTransId="{D0412B46-B04B-48FD-9B38-F6BBA3CC8A89}" sibTransId="{A00225F7-D347-41E3-82E6-B4B21CDD4E90}"/>
    <dgm:cxn modelId="{80305699-32D0-43D8-BDEF-8B49D91D4905}" srcId="{D06F0376-75B1-4460-8A8E-BBBD929D3B0A}" destId="{7594D849-7669-4B64-9830-B9A1E23A7A23}" srcOrd="0" destOrd="0" parTransId="{407B58EA-8A98-45A9-BB5A-B7F324FCE04A}" sibTransId="{D0D4C1E9-2E86-4CC2-AF59-7ACFB5D14A31}"/>
    <dgm:cxn modelId="{25503598-0DB5-4AED-B24B-0B88780FED96}" type="presOf" srcId="{CD54BCD2-E481-4F97-B670-A564DD3FA4D7}" destId="{BF425E9B-D7EA-4A9F-AAF6-F3B4700D4603}" srcOrd="0" destOrd="0" presId="urn:microsoft.com/office/officeart/2008/layout/LinedList"/>
    <dgm:cxn modelId="{7E1EDA93-75C5-43E5-9AAD-73D00666FCE6}" type="presOf" srcId="{13946551-7AE6-436F-883F-B025B706B276}" destId="{8FA21975-FCB8-4B3C-A789-169A88742C69}" srcOrd="0" destOrd="0" presId="urn:microsoft.com/office/officeart/2008/layout/LinedList"/>
    <dgm:cxn modelId="{5500ADA2-A59C-4E03-BFC2-9EBAD139A9C4}" type="presOf" srcId="{F1ADF4F2-0BA6-4033-8846-7442591992FC}" destId="{5A1FDACC-BFC4-4E0F-84E3-A29FC19A2A63}" srcOrd="0" destOrd="0" presId="urn:microsoft.com/office/officeart/2008/layout/LinedList"/>
    <dgm:cxn modelId="{BCA96D7E-5A91-4706-81D5-746E5AC2C49C}" type="presOf" srcId="{D06F0376-75B1-4460-8A8E-BBBD929D3B0A}" destId="{EA613828-9779-4AD5-8798-EDDFB788C4B6}" srcOrd="0" destOrd="0" presId="urn:microsoft.com/office/officeart/2008/layout/LinedList"/>
    <dgm:cxn modelId="{815AB6EF-4D23-4151-8549-2086AFF6D50C}" srcId="{6D5E3B47-3DFF-44F3-8068-689D2D3649E3}" destId="{38A2CA36-DA31-4D79-A6D6-249BBF51DECA}" srcOrd="0" destOrd="0" parTransId="{8280BEA9-067F-4585-8AE5-DC4003934A83}" sibTransId="{6FE2DEAB-7D9E-4836-876D-B8E5F506F18C}"/>
    <dgm:cxn modelId="{AA3DD816-64F1-4487-B234-CC65C2C0F54C}" type="presOf" srcId="{19A98C3F-414A-4853-AC03-E1D2E1A10118}" destId="{8C9DF53E-650E-4DF6-B6C8-0B43BDB45B8F}" srcOrd="0" destOrd="0" presId="urn:microsoft.com/office/officeart/2008/layout/LinedList"/>
    <dgm:cxn modelId="{7A7D0DAE-CEB2-42B6-BD69-3300A4D8D023}" srcId="{CD54BCD2-E481-4F97-B670-A564DD3FA4D7}" destId="{F1ADF4F2-0BA6-4033-8846-7442591992FC}" srcOrd="3" destOrd="0" parTransId="{D755585D-E0EE-4C9E-A785-9487FCB1040B}" sibTransId="{DFDEF6ED-35A3-46E5-8A68-17DDF49D79AB}"/>
    <dgm:cxn modelId="{4DD304C9-FED8-4B5D-8F96-74185F82A848}" type="presOf" srcId="{6D5E3B47-3DFF-44F3-8068-689D2D3649E3}" destId="{7CBF7388-117B-46F0-8D09-F238A0C20F45}" srcOrd="0" destOrd="0" presId="urn:microsoft.com/office/officeart/2008/layout/LinedList"/>
    <dgm:cxn modelId="{E6082E7E-4665-42CE-B0D2-1467DBD042A5}" srcId="{79F1D9C0-6033-4B8C-BDD1-7C8122F2152C}" destId="{13946551-7AE6-436F-883F-B025B706B276}" srcOrd="0" destOrd="0" parTransId="{42992775-47F1-4511-B021-1B9F2C9B3299}" sibTransId="{E70F4089-FBBD-40E4-A6AE-B19FB0D70D19}"/>
    <dgm:cxn modelId="{7671C564-3070-48DE-AA7F-B4218AD2A47D}" srcId="{79F1D9C0-6033-4B8C-BDD1-7C8122F2152C}" destId="{19A98C3F-414A-4853-AC03-E1D2E1A10118}" srcOrd="1" destOrd="0" parTransId="{63C60FC7-5AF7-421C-857D-D9E846C3274C}" sibTransId="{356F62A6-86A9-43C4-90A5-49C735CBE658}"/>
    <dgm:cxn modelId="{EA6DDF00-7032-4153-BC5E-B7F9169C22E4}" type="presOf" srcId="{93AD807F-8715-4BF0-ADAD-FE481264F6B1}" destId="{71BA2B54-EDD6-4734-B44E-FBB7575BFC72}" srcOrd="0" destOrd="0" presId="urn:microsoft.com/office/officeart/2008/layout/LinedList"/>
    <dgm:cxn modelId="{C6F75C87-DF35-411C-8D75-73224BD345B7}" srcId="{CD54BCD2-E481-4F97-B670-A564DD3FA4D7}" destId="{D06F0376-75B1-4460-8A8E-BBBD929D3B0A}" srcOrd="2" destOrd="0" parTransId="{A3B8769F-6A17-4105-8033-37D76D18934E}" sibTransId="{D5E7D61D-66DF-44FA-B63E-6D4AC91F0621}"/>
    <dgm:cxn modelId="{8A4AD38F-0CA2-4A73-A3B5-B498964D08A6}" type="presOf" srcId="{79F1D9C0-6033-4B8C-BDD1-7C8122F2152C}" destId="{9AE33CF6-D2E3-4C26-AB2A-0926B8897E8A}" srcOrd="0" destOrd="0" presId="urn:microsoft.com/office/officeart/2008/layout/LinedList"/>
    <dgm:cxn modelId="{3D868D27-9968-4905-A503-44659E2332A0}" type="presOf" srcId="{38A2CA36-DA31-4D79-A6D6-249BBF51DECA}" destId="{0EE3B6AD-E1EC-471F-A9C4-F144949388EE}" srcOrd="0" destOrd="0" presId="urn:microsoft.com/office/officeart/2008/layout/LinedList"/>
    <dgm:cxn modelId="{2427C633-00DC-4924-9D83-447B0F73591D}" srcId="{CD54BCD2-E481-4F97-B670-A564DD3FA4D7}" destId="{79F1D9C0-6033-4B8C-BDD1-7C8122F2152C}" srcOrd="0" destOrd="0" parTransId="{2DF02313-6E70-4F5F-86FE-8FFCE8AE2A94}" sibTransId="{69D8D1F7-420E-4E05-A4AB-5C6398B887F1}"/>
    <dgm:cxn modelId="{886F17DD-E7A4-4568-9217-EA63DCF331E4}" type="presOf" srcId="{7594D849-7669-4B64-9830-B9A1E23A7A23}" destId="{9B11BDFC-9BA2-4C7B-AF0F-DAE7886228A0}" srcOrd="0" destOrd="0" presId="urn:microsoft.com/office/officeart/2008/layout/LinedList"/>
    <dgm:cxn modelId="{11DE88B1-0569-4783-8F3F-A4E46274F990}" type="presParOf" srcId="{BF425E9B-D7EA-4A9F-AAF6-F3B4700D4603}" destId="{06B932C7-E2B9-46B9-87EA-8A327239A867}" srcOrd="0" destOrd="0" presId="urn:microsoft.com/office/officeart/2008/layout/LinedList"/>
    <dgm:cxn modelId="{5A296C7B-C898-4599-A73C-FE3EE971CF02}" type="presParOf" srcId="{BF425E9B-D7EA-4A9F-AAF6-F3B4700D4603}" destId="{F41F62F3-ABA4-4E33-AA93-08026AEFE647}" srcOrd="1" destOrd="0" presId="urn:microsoft.com/office/officeart/2008/layout/LinedList"/>
    <dgm:cxn modelId="{C4ED1201-3F48-4732-9B68-9EAADDA3CB39}" type="presParOf" srcId="{F41F62F3-ABA4-4E33-AA93-08026AEFE647}" destId="{9AE33CF6-D2E3-4C26-AB2A-0926B8897E8A}" srcOrd="0" destOrd="0" presId="urn:microsoft.com/office/officeart/2008/layout/LinedList"/>
    <dgm:cxn modelId="{75CE457D-2F8E-4E6A-902C-BBB05B3A0627}" type="presParOf" srcId="{F41F62F3-ABA4-4E33-AA93-08026AEFE647}" destId="{0E358B0E-A45A-469C-B633-387F74C37C84}" srcOrd="1" destOrd="0" presId="urn:microsoft.com/office/officeart/2008/layout/LinedList"/>
    <dgm:cxn modelId="{22253F37-62DC-43E2-BAFA-7576818B2CC6}" type="presParOf" srcId="{0E358B0E-A45A-469C-B633-387F74C37C84}" destId="{ADEED834-02D0-4FCA-8B41-A68559795E0B}" srcOrd="0" destOrd="0" presId="urn:microsoft.com/office/officeart/2008/layout/LinedList"/>
    <dgm:cxn modelId="{FA84ECF0-E664-44DC-9697-8DA07B088200}" type="presParOf" srcId="{0E358B0E-A45A-469C-B633-387F74C37C84}" destId="{41BA8D8C-FF32-46D8-8D96-3BBBC03F0E03}" srcOrd="1" destOrd="0" presId="urn:microsoft.com/office/officeart/2008/layout/LinedList"/>
    <dgm:cxn modelId="{0B79DDBC-B16F-4836-8EF5-7066E6D48BA8}" type="presParOf" srcId="{41BA8D8C-FF32-46D8-8D96-3BBBC03F0E03}" destId="{C93A1010-9C8A-4620-B231-31EF6E41E61E}" srcOrd="0" destOrd="0" presId="urn:microsoft.com/office/officeart/2008/layout/LinedList"/>
    <dgm:cxn modelId="{1E6A2827-D758-4B63-9A69-256BBC786B79}" type="presParOf" srcId="{41BA8D8C-FF32-46D8-8D96-3BBBC03F0E03}" destId="{8FA21975-FCB8-4B3C-A789-169A88742C69}" srcOrd="1" destOrd="0" presId="urn:microsoft.com/office/officeart/2008/layout/LinedList"/>
    <dgm:cxn modelId="{DE57DE66-748C-42F7-8A6F-52A62C4925B7}" type="presParOf" srcId="{41BA8D8C-FF32-46D8-8D96-3BBBC03F0E03}" destId="{BBC5040B-AA0C-4D4D-BCCE-3A7C5F1A151B}" srcOrd="2" destOrd="0" presId="urn:microsoft.com/office/officeart/2008/layout/LinedList"/>
    <dgm:cxn modelId="{34248FCB-BABF-4E9C-BA96-ACA9EE1F3A1E}" type="presParOf" srcId="{0E358B0E-A45A-469C-B633-387F74C37C84}" destId="{E5B3F85E-734E-4B78-BB43-7879646E2193}" srcOrd="2" destOrd="0" presId="urn:microsoft.com/office/officeart/2008/layout/LinedList"/>
    <dgm:cxn modelId="{D95A8820-87E1-4020-B08D-C2A1EB04C1D7}" type="presParOf" srcId="{0E358B0E-A45A-469C-B633-387F74C37C84}" destId="{B746CF28-CA62-4226-9FE5-F45B0C65D831}" srcOrd="3" destOrd="0" presId="urn:microsoft.com/office/officeart/2008/layout/LinedList"/>
    <dgm:cxn modelId="{CD4BC3B2-F1E1-4D20-ABC0-33D2A1410702}" type="presParOf" srcId="{0E358B0E-A45A-469C-B633-387F74C37C84}" destId="{C429BDF7-1FAC-4FAC-833B-4B5C932D810F}" srcOrd="4" destOrd="0" presId="urn:microsoft.com/office/officeart/2008/layout/LinedList"/>
    <dgm:cxn modelId="{30E2B494-FEDE-4ECC-B248-802D40ACB192}" type="presParOf" srcId="{C429BDF7-1FAC-4FAC-833B-4B5C932D810F}" destId="{67C3DC61-A72D-4EA7-BF97-EC967FB07E9C}" srcOrd="0" destOrd="0" presId="urn:microsoft.com/office/officeart/2008/layout/LinedList"/>
    <dgm:cxn modelId="{E48F9078-D8C2-441E-8FFC-5841AD737A23}" type="presParOf" srcId="{C429BDF7-1FAC-4FAC-833B-4B5C932D810F}" destId="{8C9DF53E-650E-4DF6-B6C8-0B43BDB45B8F}" srcOrd="1" destOrd="0" presId="urn:microsoft.com/office/officeart/2008/layout/LinedList"/>
    <dgm:cxn modelId="{82D9380B-2210-4C8F-A1F6-509C38920FC8}" type="presParOf" srcId="{C429BDF7-1FAC-4FAC-833B-4B5C932D810F}" destId="{17EF8E12-84DE-421A-85F1-F6B8C5518A37}" srcOrd="2" destOrd="0" presId="urn:microsoft.com/office/officeart/2008/layout/LinedList"/>
    <dgm:cxn modelId="{39EA2022-AEB6-422A-B473-1CA661B9300F}" type="presParOf" srcId="{0E358B0E-A45A-469C-B633-387F74C37C84}" destId="{B8A19C50-8653-4F9B-9631-7AA3B9E4C631}" srcOrd="5" destOrd="0" presId="urn:microsoft.com/office/officeart/2008/layout/LinedList"/>
    <dgm:cxn modelId="{F9389FB6-BBC1-4D1E-B30C-E6FF36E7F40F}" type="presParOf" srcId="{0E358B0E-A45A-469C-B633-387F74C37C84}" destId="{DE883AB4-3D0B-46B3-A5E7-95E40724158E}" srcOrd="6" destOrd="0" presId="urn:microsoft.com/office/officeart/2008/layout/LinedList"/>
    <dgm:cxn modelId="{F4A5D090-BD48-490E-8F73-C2847862FF23}" type="presParOf" srcId="{BF425E9B-D7EA-4A9F-AAF6-F3B4700D4603}" destId="{33D446A9-46B2-4DAC-958C-60E316352C5D}" srcOrd="2" destOrd="0" presId="urn:microsoft.com/office/officeart/2008/layout/LinedList"/>
    <dgm:cxn modelId="{CEBE3F7E-C07A-4679-9A70-8CBCA7CBCA93}" type="presParOf" srcId="{BF425E9B-D7EA-4A9F-AAF6-F3B4700D4603}" destId="{5790B82B-21BE-4D4C-B4A9-E364B6A57D13}" srcOrd="3" destOrd="0" presId="urn:microsoft.com/office/officeart/2008/layout/LinedList"/>
    <dgm:cxn modelId="{7376B608-3A59-4322-9DB8-365BD6A1623F}" type="presParOf" srcId="{5790B82B-21BE-4D4C-B4A9-E364B6A57D13}" destId="{7CBF7388-117B-46F0-8D09-F238A0C20F45}" srcOrd="0" destOrd="0" presId="urn:microsoft.com/office/officeart/2008/layout/LinedList"/>
    <dgm:cxn modelId="{E8EA713D-A314-4913-9168-78E85DA2CEE6}" type="presParOf" srcId="{5790B82B-21BE-4D4C-B4A9-E364B6A57D13}" destId="{55224D13-60DE-4F41-AB94-44D13A57530B}" srcOrd="1" destOrd="0" presId="urn:microsoft.com/office/officeart/2008/layout/LinedList"/>
    <dgm:cxn modelId="{4639BB00-6A16-4868-ADEE-91E82DF498CB}" type="presParOf" srcId="{55224D13-60DE-4F41-AB94-44D13A57530B}" destId="{B6430642-1ABA-4ABA-BA6B-0B25F26AD935}" srcOrd="0" destOrd="0" presId="urn:microsoft.com/office/officeart/2008/layout/LinedList"/>
    <dgm:cxn modelId="{D1AEAC2F-9586-4827-A9BA-BB66D7210F5D}" type="presParOf" srcId="{55224D13-60DE-4F41-AB94-44D13A57530B}" destId="{A761FE42-EEEE-4BA1-86D1-A31C951C2041}" srcOrd="1" destOrd="0" presId="urn:microsoft.com/office/officeart/2008/layout/LinedList"/>
    <dgm:cxn modelId="{00884891-8A4A-4701-952E-02BCDCD2EB19}" type="presParOf" srcId="{A761FE42-EEEE-4BA1-86D1-A31C951C2041}" destId="{606F6E1F-0445-43C9-92CB-48D893AC2213}" srcOrd="0" destOrd="0" presId="urn:microsoft.com/office/officeart/2008/layout/LinedList"/>
    <dgm:cxn modelId="{AB816A59-04CE-4171-BDD7-63CDBB840791}" type="presParOf" srcId="{A761FE42-EEEE-4BA1-86D1-A31C951C2041}" destId="{0EE3B6AD-E1EC-471F-A9C4-F144949388EE}" srcOrd="1" destOrd="0" presId="urn:microsoft.com/office/officeart/2008/layout/LinedList"/>
    <dgm:cxn modelId="{E2D9E401-7931-468F-B16F-EF88AE2246F2}" type="presParOf" srcId="{A761FE42-EEEE-4BA1-86D1-A31C951C2041}" destId="{6BBCFBD3-8587-412D-9EC0-813EDFFA1F51}" srcOrd="2" destOrd="0" presId="urn:microsoft.com/office/officeart/2008/layout/LinedList"/>
    <dgm:cxn modelId="{F2655508-6D19-4FF6-8469-18CC6BB6725D}" type="presParOf" srcId="{55224D13-60DE-4F41-AB94-44D13A57530B}" destId="{915B6F1A-1256-4173-BD49-8728B6C79009}" srcOrd="2" destOrd="0" presId="urn:microsoft.com/office/officeart/2008/layout/LinedList"/>
    <dgm:cxn modelId="{2CFCC6EB-088E-4197-B01D-B47A17DFAFB6}" type="presParOf" srcId="{55224D13-60DE-4F41-AB94-44D13A57530B}" destId="{FE0CC007-610A-4A82-B1DF-2FDB58630CE0}" srcOrd="3" destOrd="0" presId="urn:microsoft.com/office/officeart/2008/layout/LinedList"/>
    <dgm:cxn modelId="{0D85643E-97FB-44A9-A488-CAE2CD5862CA}" type="presParOf" srcId="{BF425E9B-D7EA-4A9F-AAF6-F3B4700D4603}" destId="{CB248590-50E1-4446-A923-84A1F2C6AE59}" srcOrd="4" destOrd="0" presId="urn:microsoft.com/office/officeart/2008/layout/LinedList"/>
    <dgm:cxn modelId="{C9B720A8-AEF2-43D6-B24B-08461B224294}" type="presParOf" srcId="{BF425E9B-D7EA-4A9F-AAF6-F3B4700D4603}" destId="{225787A1-D1C5-480E-B8A8-4DE7FE58CE5C}" srcOrd="5" destOrd="0" presId="urn:microsoft.com/office/officeart/2008/layout/LinedList"/>
    <dgm:cxn modelId="{6774CF11-9C03-49AC-9F58-308ACAA3A0C4}" type="presParOf" srcId="{225787A1-D1C5-480E-B8A8-4DE7FE58CE5C}" destId="{EA613828-9779-4AD5-8798-EDDFB788C4B6}" srcOrd="0" destOrd="0" presId="urn:microsoft.com/office/officeart/2008/layout/LinedList"/>
    <dgm:cxn modelId="{0B7E45C6-607C-4949-8898-03DF42153E9E}" type="presParOf" srcId="{225787A1-D1C5-480E-B8A8-4DE7FE58CE5C}" destId="{007B30EF-50A9-4C8D-AFEA-803E321EEDBC}" srcOrd="1" destOrd="0" presId="urn:microsoft.com/office/officeart/2008/layout/LinedList"/>
    <dgm:cxn modelId="{8711F345-BCA9-409D-B98C-D56F8E84ABA0}" type="presParOf" srcId="{007B30EF-50A9-4C8D-AFEA-803E321EEDBC}" destId="{16AFEE74-B3C3-42ED-BB63-2BD8C6C8BAD2}" srcOrd="0" destOrd="0" presId="urn:microsoft.com/office/officeart/2008/layout/LinedList"/>
    <dgm:cxn modelId="{44A30736-FE00-4661-8EC3-FF2C735606B4}" type="presParOf" srcId="{007B30EF-50A9-4C8D-AFEA-803E321EEDBC}" destId="{EEB9FDF7-48DA-4277-AD9A-D2444DD23617}" srcOrd="1" destOrd="0" presId="urn:microsoft.com/office/officeart/2008/layout/LinedList"/>
    <dgm:cxn modelId="{6CF5F4AE-8904-4C1D-8943-44D41698CA5F}" type="presParOf" srcId="{EEB9FDF7-48DA-4277-AD9A-D2444DD23617}" destId="{7FDA6D28-CEBB-4443-949E-55EB335B0959}" srcOrd="0" destOrd="0" presId="urn:microsoft.com/office/officeart/2008/layout/LinedList"/>
    <dgm:cxn modelId="{AA8AEA87-94D4-41C6-BBB1-4039E3B3C359}" type="presParOf" srcId="{EEB9FDF7-48DA-4277-AD9A-D2444DD23617}" destId="{9B11BDFC-9BA2-4C7B-AF0F-DAE7886228A0}" srcOrd="1" destOrd="0" presId="urn:microsoft.com/office/officeart/2008/layout/LinedList"/>
    <dgm:cxn modelId="{BD05EF45-30A9-4FFB-8D2B-93EA1A51120C}" type="presParOf" srcId="{EEB9FDF7-48DA-4277-AD9A-D2444DD23617}" destId="{B9E16198-9428-472F-A95F-1F5388D4A512}" srcOrd="2" destOrd="0" presId="urn:microsoft.com/office/officeart/2008/layout/LinedList"/>
    <dgm:cxn modelId="{75844CF7-DD3F-4B49-82EC-F9E2B9E8B50E}" type="presParOf" srcId="{007B30EF-50A9-4C8D-AFEA-803E321EEDBC}" destId="{0018B1ED-41C3-498B-90C0-36FB6BF19FCF}" srcOrd="2" destOrd="0" presId="urn:microsoft.com/office/officeart/2008/layout/LinedList"/>
    <dgm:cxn modelId="{82A14E03-2823-4B40-BBE0-2A6DCBBB9887}" type="presParOf" srcId="{007B30EF-50A9-4C8D-AFEA-803E321EEDBC}" destId="{047F2FCC-A23E-4AEF-87E9-16278EE10D27}" srcOrd="3" destOrd="0" presId="urn:microsoft.com/office/officeart/2008/layout/LinedList"/>
    <dgm:cxn modelId="{93176D06-4F99-43DB-9E00-8B397D7CE6F0}" type="presParOf" srcId="{BF425E9B-D7EA-4A9F-AAF6-F3B4700D4603}" destId="{BB934EF9-7F4E-4D5A-B932-3065FC48CB4F}" srcOrd="6" destOrd="0" presId="urn:microsoft.com/office/officeart/2008/layout/LinedList"/>
    <dgm:cxn modelId="{34CA6259-8DE9-4F98-9E3B-E0EA47221C12}" type="presParOf" srcId="{BF425E9B-D7EA-4A9F-AAF6-F3B4700D4603}" destId="{E40AAAE7-126D-4151-9905-83BBF07CC780}" srcOrd="7" destOrd="0" presId="urn:microsoft.com/office/officeart/2008/layout/LinedList"/>
    <dgm:cxn modelId="{1B771E2E-4DB3-4E63-9D50-6C945C99EFA9}" type="presParOf" srcId="{E40AAAE7-126D-4151-9905-83BBF07CC780}" destId="{5A1FDACC-BFC4-4E0F-84E3-A29FC19A2A63}" srcOrd="0" destOrd="0" presId="urn:microsoft.com/office/officeart/2008/layout/LinedList"/>
    <dgm:cxn modelId="{B3E5A689-8D94-472E-B640-6891ACF97D1D}" type="presParOf" srcId="{E40AAAE7-126D-4151-9905-83BBF07CC780}" destId="{BA0F910F-6624-4B60-B8BF-CBB58916A3D6}" srcOrd="1" destOrd="0" presId="urn:microsoft.com/office/officeart/2008/layout/LinedList"/>
    <dgm:cxn modelId="{10725761-2B83-4940-B390-1AADF7DB088D}" type="presParOf" srcId="{BA0F910F-6624-4B60-B8BF-CBB58916A3D6}" destId="{DE9703EC-852C-4FE6-B7C1-E54CD688919F}" srcOrd="0" destOrd="0" presId="urn:microsoft.com/office/officeart/2008/layout/LinedList"/>
    <dgm:cxn modelId="{DD04FBD5-1388-46D8-AF7F-CA86AC06D7A5}" type="presParOf" srcId="{BA0F910F-6624-4B60-B8BF-CBB58916A3D6}" destId="{98C5C105-7810-40B5-8A7A-CE0EACBD1E5E}" srcOrd="1" destOrd="0" presId="urn:microsoft.com/office/officeart/2008/layout/LinedList"/>
    <dgm:cxn modelId="{3577E3FA-306A-42DE-A28B-910F475DD13B}" type="presParOf" srcId="{98C5C105-7810-40B5-8A7A-CE0EACBD1E5E}" destId="{4E73273E-CC59-4D0C-9789-4E02F9A7369D}" srcOrd="0" destOrd="0" presId="urn:microsoft.com/office/officeart/2008/layout/LinedList"/>
    <dgm:cxn modelId="{6DF35378-BADB-4C7B-9A7D-59BE70CBE603}" type="presParOf" srcId="{98C5C105-7810-40B5-8A7A-CE0EACBD1E5E}" destId="{71BA2B54-EDD6-4734-B44E-FBB7575BFC72}" srcOrd="1" destOrd="0" presId="urn:microsoft.com/office/officeart/2008/layout/LinedList"/>
    <dgm:cxn modelId="{974CEA57-EC15-4D4B-896E-204E5DB0BADF}" type="presParOf" srcId="{98C5C105-7810-40B5-8A7A-CE0EACBD1E5E}" destId="{E07F703B-A126-4B75-9660-D575699DF7D1}" srcOrd="2" destOrd="0" presId="urn:microsoft.com/office/officeart/2008/layout/LinedList"/>
    <dgm:cxn modelId="{D1A21B74-01C6-4AD8-8838-703A6C3385A9}" type="presParOf" srcId="{BA0F910F-6624-4B60-B8BF-CBB58916A3D6}" destId="{0E6EB75F-478C-4482-80B8-7FA478074743}" srcOrd="2" destOrd="0" presId="urn:microsoft.com/office/officeart/2008/layout/LinedList"/>
    <dgm:cxn modelId="{1EF0E161-09A0-4412-8C92-E1AFE93B94FA}" type="presParOf" srcId="{BA0F910F-6624-4B60-B8BF-CBB58916A3D6}" destId="{66B101BD-B224-487E-9BBC-ABE7453D439E}"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54BCD2-E481-4F97-B670-A564DD3FA4D7}"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8BADD1D9-5E14-4C3F-940F-35B132A5AC10}">
      <dgm:prSet/>
      <dgm:spPr/>
      <dgm:t>
        <a:bodyPr/>
        <a:lstStyle/>
        <a:p>
          <a:r>
            <a:rPr lang="en-US" dirty="0" smtClean="0"/>
            <a:t>WMA</a:t>
          </a:r>
          <a:endParaRPr lang="en-US" dirty="0"/>
        </a:p>
      </dgm:t>
    </dgm:pt>
    <dgm:pt modelId="{A2201000-5B50-4C38-800E-7B71288D8527}" type="parTrans" cxnId="{A7144D70-8771-4ACE-98EC-59C7E120FA48}">
      <dgm:prSet/>
      <dgm:spPr/>
      <dgm:t>
        <a:bodyPr/>
        <a:lstStyle/>
        <a:p>
          <a:endParaRPr lang="en-US"/>
        </a:p>
      </dgm:t>
    </dgm:pt>
    <dgm:pt modelId="{5A60D4C8-085F-41B1-9D3E-78DFED8031D8}" type="sibTrans" cxnId="{A7144D70-8771-4ACE-98EC-59C7E120FA48}">
      <dgm:prSet/>
      <dgm:spPr/>
      <dgm:t>
        <a:bodyPr/>
        <a:lstStyle/>
        <a:p>
          <a:endParaRPr lang="en-US"/>
        </a:p>
      </dgm:t>
    </dgm:pt>
    <dgm:pt modelId="{BE952A18-140A-4B82-8D14-C11EC0D2B798}">
      <dgm:prSet/>
      <dgm:spPr/>
      <dgm:t>
        <a:bodyPr/>
        <a:lstStyle/>
        <a:p>
          <a:r>
            <a:rPr lang="en-US" dirty="0" smtClean="0"/>
            <a:t>Ways and Means advances: Government- </a:t>
          </a:r>
          <a:r>
            <a:rPr lang="en-US" dirty="0" smtClean="0">
              <a:solidFill>
                <a:srgbClr val="FFFF00"/>
              </a:solidFill>
            </a:rPr>
            <a:t>temporary mismatch </a:t>
          </a:r>
          <a:r>
            <a:rPr lang="en-US" dirty="0" smtClean="0"/>
            <a:t>in receipt and payment. RBI helps, </a:t>
          </a:r>
          <a:r>
            <a:rPr lang="en-US" dirty="0" smtClean="0">
              <a:solidFill>
                <a:srgbClr val="FFFF00"/>
              </a:solidFill>
            </a:rPr>
            <a:t>not counted in Fiscal deficit</a:t>
          </a:r>
          <a:r>
            <a:rPr lang="en-US" dirty="0" smtClean="0"/>
            <a:t>.</a:t>
          </a:r>
          <a:endParaRPr lang="en-US" dirty="0"/>
        </a:p>
      </dgm:t>
    </dgm:pt>
    <dgm:pt modelId="{B9B0BBA1-AC83-4C16-BF0F-8D0C64501E46}" type="parTrans" cxnId="{BB3F6F3B-9C7E-4447-811F-46B6DC814527}">
      <dgm:prSet/>
      <dgm:spPr/>
      <dgm:t>
        <a:bodyPr/>
        <a:lstStyle/>
        <a:p>
          <a:endParaRPr lang="en-US"/>
        </a:p>
      </dgm:t>
    </dgm:pt>
    <dgm:pt modelId="{742E6B29-DD34-494A-81E4-998D675D2207}" type="sibTrans" cxnId="{BB3F6F3B-9C7E-4447-811F-46B6DC814527}">
      <dgm:prSet/>
      <dgm:spPr/>
      <dgm:t>
        <a:bodyPr/>
        <a:lstStyle/>
        <a:p>
          <a:endParaRPr lang="en-US"/>
        </a:p>
      </dgm:t>
    </dgm:pt>
    <dgm:pt modelId="{AF2BBC24-82BC-45B6-A922-7C742056270D}">
      <dgm:prSet/>
      <dgm:spPr/>
      <dgm:t>
        <a:bodyPr/>
        <a:lstStyle/>
        <a:p>
          <a:r>
            <a:rPr lang="en-US" dirty="0" smtClean="0"/>
            <a:t>Call Money</a:t>
          </a:r>
          <a:endParaRPr lang="en-US" dirty="0"/>
        </a:p>
      </dgm:t>
    </dgm:pt>
    <dgm:pt modelId="{68ABF85F-6A92-4B95-8E1F-69036B164441}" type="parTrans" cxnId="{CDA442CC-99CF-409E-9EDD-F54F857F8CC8}">
      <dgm:prSet/>
      <dgm:spPr/>
      <dgm:t>
        <a:bodyPr/>
        <a:lstStyle/>
        <a:p>
          <a:endParaRPr lang="en-US"/>
        </a:p>
      </dgm:t>
    </dgm:pt>
    <dgm:pt modelId="{AEEDD3CC-138D-4225-88BE-AB55A5929C42}" type="sibTrans" cxnId="{CDA442CC-99CF-409E-9EDD-F54F857F8CC8}">
      <dgm:prSet/>
      <dgm:spPr/>
      <dgm:t>
        <a:bodyPr/>
        <a:lstStyle/>
        <a:p>
          <a:endParaRPr lang="en-US"/>
        </a:p>
      </dgm:t>
    </dgm:pt>
    <dgm:pt modelId="{B699259D-45AC-4240-B928-3B30244EB28A}">
      <dgm:prSet/>
      <dgm:spPr/>
      <dgm:t>
        <a:bodyPr/>
        <a:lstStyle/>
        <a:p>
          <a:r>
            <a:rPr lang="en-US" dirty="0" smtClean="0"/>
            <a:t>Banks-FI inter borrowing 1 day. [usually for CRR-Adjustment] </a:t>
          </a:r>
          <a:r>
            <a:rPr lang="en-US" dirty="0" smtClean="0">
              <a:hlinkClick xmlns:r="http://schemas.openxmlformats.org/officeDocument/2006/relationships" r:id="rId1"/>
            </a:rPr>
            <a:t>lecture link</a:t>
          </a:r>
          <a:endParaRPr lang="en-US" dirty="0"/>
        </a:p>
      </dgm:t>
    </dgm:pt>
    <dgm:pt modelId="{3379DE2D-EDDE-472B-904F-D7795FD41D76}" type="parTrans" cxnId="{E2914762-61E9-435C-BA1E-927376941EF3}">
      <dgm:prSet/>
      <dgm:spPr/>
      <dgm:t>
        <a:bodyPr/>
        <a:lstStyle/>
        <a:p>
          <a:endParaRPr lang="en-US"/>
        </a:p>
      </dgm:t>
    </dgm:pt>
    <dgm:pt modelId="{434C2800-6E55-48D2-9DB3-200807C9EF1F}" type="sibTrans" cxnId="{E2914762-61E9-435C-BA1E-927376941EF3}">
      <dgm:prSet/>
      <dgm:spPr/>
      <dgm:t>
        <a:bodyPr/>
        <a:lstStyle/>
        <a:p>
          <a:endParaRPr lang="en-US"/>
        </a:p>
      </dgm:t>
    </dgm:pt>
    <dgm:pt modelId="{72834951-DD1A-499F-B6CB-481157E23E37}">
      <dgm:prSet/>
      <dgm:spPr/>
      <dgm:t>
        <a:bodyPr/>
        <a:lstStyle/>
        <a:p>
          <a:r>
            <a:rPr lang="en-US" dirty="0" smtClean="0"/>
            <a:t>Notice Money</a:t>
          </a:r>
          <a:endParaRPr lang="en-US" dirty="0"/>
        </a:p>
      </dgm:t>
    </dgm:pt>
    <dgm:pt modelId="{41F1E2D1-8DD2-492C-B1C3-9CD3C6AD0FF6}" type="parTrans" cxnId="{7AD57B17-4E57-4C14-BBF8-81CDA972F88F}">
      <dgm:prSet/>
      <dgm:spPr/>
      <dgm:t>
        <a:bodyPr/>
        <a:lstStyle/>
        <a:p>
          <a:endParaRPr lang="en-US"/>
        </a:p>
      </dgm:t>
    </dgm:pt>
    <dgm:pt modelId="{94646A5D-98EB-466A-ABD0-89C6A2FFA37B}" type="sibTrans" cxnId="{7AD57B17-4E57-4C14-BBF8-81CDA972F88F}">
      <dgm:prSet/>
      <dgm:spPr/>
      <dgm:t>
        <a:bodyPr/>
        <a:lstStyle/>
        <a:p>
          <a:endParaRPr lang="en-US"/>
        </a:p>
      </dgm:t>
    </dgm:pt>
    <dgm:pt modelId="{D5DFDE43-415B-40EA-B1D7-EC922732F398}">
      <dgm:prSet/>
      <dgm:spPr/>
      <dgm:t>
        <a:bodyPr/>
        <a:lstStyle/>
        <a:p>
          <a:r>
            <a:rPr lang="en-US" dirty="0" smtClean="0"/>
            <a:t>Banks-FI inter borrowing &gt;1-14 days. [usually for CRR-Adjustment]</a:t>
          </a:r>
          <a:endParaRPr lang="en-US" dirty="0"/>
        </a:p>
      </dgm:t>
    </dgm:pt>
    <dgm:pt modelId="{2A69FF44-47EE-46C9-B6B0-720876A070C1}" type="parTrans" cxnId="{D45FD2E9-8F66-480F-BF27-97A41C8269BF}">
      <dgm:prSet/>
      <dgm:spPr/>
      <dgm:t>
        <a:bodyPr/>
        <a:lstStyle/>
        <a:p>
          <a:endParaRPr lang="en-US"/>
        </a:p>
      </dgm:t>
    </dgm:pt>
    <dgm:pt modelId="{C74A246B-CD75-4C3D-AC17-8A3AD20DFD32}" type="sibTrans" cxnId="{D45FD2E9-8F66-480F-BF27-97A41C8269BF}">
      <dgm:prSet/>
      <dgm:spPr/>
      <dgm:t>
        <a:bodyPr/>
        <a:lstStyle/>
        <a:p>
          <a:endParaRPr lang="en-US"/>
        </a:p>
      </dgm:t>
    </dgm:pt>
    <dgm:pt modelId="{BF425E9B-D7EA-4A9F-AAF6-F3B4700D4603}" type="pres">
      <dgm:prSet presAssocID="{CD54BCD2-E481-4F97-B670-A564DD3FA4D7}" presName="vert0" presStyleCnt="0">
        <dgm:presLayoutVars>
          <dgm:dir/>
          <dgm:animOne val="branch"/>
          <dgm:animLvl val="lvl"/>
        </dgm:presLayoutVars>
      </dgm:prSet>
      <dgm:spPr/>
      <dgm:t>
        <a:bodyPr/>
        <a:lstStyle/>
        <a:p>
          <a:endParaRPr lang="en-US"/>
        </a:p>
      </dgm:t>
    </dgm:pt>
    <dgm:pt modelId="{A62EDD5E-33D1-41D1-9028-692663EF8EA9}" type="pres">
      <dgm:prSet presAssocID="{8BADD1D9-5E14-4C3F-940F-35B132A5AC10}" presName="thickLine" presStyleLbl="alignNode1" presStyleIdx="0" presStyleCnt="3"/>
      <dgm:spPr/>
    </dgm:pt>
    <dgm:pt modelId="{72ECE3F2-CECE-4B80-AED0-CBC1692FEA08}" type="pres">
      <dgm:prSet presAssocID="{8BADD1D9-5E14-4C3F-940F-35B132A5AC10}" presName="horz1" presStyleCnt="0"/>
      <dgm:spPr/>
    </dgm:pt>
    <dgm:pt modelId="{A4287783-A60C-4F5A-89F0-620B8E8BE51B}" type="pres">
      <dgm:prSet presAssocID="{8BADD1D9-5E14-4C3F-940F-35B132A5AC10}" presName="tx1" presStyleLbl="revTx" presStyleIdx="0" presStyleCnt="6"/>
      <dgm:spPr/>
      <dgm:t>
        <a:bodyPr/>
        <a:lstStyle/>
        <a:p>
          <a:endParaRPr lang="en-US"/>
        </a:p>
      </dgm:t>
    </dgm:pt>
    <dgm:pt modelId="{21B8FCB9-5D2C-4BB6-B051-68EB485505F0}" type="pres">
      <dgm:prSet presAssocID="{8BADD1D9-5E14-4C3F-940F-35B132A5AC10}" presName="vert1" presStyleCnt="0"/>
      <dgm:spPr/>
    </dgm:pt>
    <dgm:pt modelId="{DD6B891D-D4AD-44AF-AA38-64994B9F3714}" type="pres">
      <dgm:prSet presAssocID="{BE952A18-140A-4B82-8D14-C11EC0D2B798}" presName="vertSpace2a" presStyleCnt="0"/>
      <dgm:spPr/>
    </dgm:pt>
    <dgm:pt modelId="{79A09123-7B98-44C1-BBD8-70D03681D13C}" type="pres">
      <dgm:prSet presAssocID="{BE952A18-140A-4B82-8D14-C11EC0D2B798}" presName="horz2" presStyleCnt="0"/>
      <dgm:spPr/>
    </dgm:pt>
    <dgm:pt modelId="{1B7459A5-0961-427A-B8F1-630A846032D2}" type="pres">
      <dgm:prSet presAssocID="{BE952A18-140A-4B82-8D14-C11EC0D2B798}" presName="horzSpace2" presStyleCnt="0"/>
      <dgm:spPr/>
    </dgm:pt>
    <dgm:pt modelId="{BA52E301-EC40-4044-B6F5-AD39EE26A1FA}" type="pres">
      <dgm:prSet presAssocID="{BE952A18-140A-4B82-8D14-C11EC0D2B798}" presName="tx2" presStyleLbl="revTx" presStyleIdx="1" presStyleCnt="6"/>
      <dgm:spPr/>
      <dgm:t>
        <a:bodyPr/>
        <a:lstStyle/>
        <a:p>
          <a:endParaRPr lang="en-US"/>
        </a:p>
      </dgm:t>
    </dgm:pt>
    <dgm:pt modelId="{3C11D7D7-D6E7-4DA7-B3B5-723FA007B97E}" type="pres">
      <dgm:prSet presAssocID="{BE952A18-140A-4B82-8D14-C11EC0D2B798}" presName="vert2" presStyleCnt="0"/>
      <dgm:spPr/>
    </dgm:pt>
    <dgm:pt modelId="{67E59311-5BC4-4854-92D0-734144173E89}" type="pres">
      <dgm:prSet presAssocID="{BE952A18-140A-4B82-8D14-C11EC0D2B798}" presName="thinLine2b" presStyleLbl="callout" presStyleIdx="0" presStyleCnt="3"/>
      <dgm:spPr/>
    </dgm:pt>
    <dgm:pt modelId="{4E51573B-CA46-4BF2-943E-7C161EA17E92}" type="pres">
      <dgm:prSet presAssocID="{BE952A18-140A-4B82-8D14-C11EC0D2B798}" presName="vertSpace2b" presStyleCnt="0"/>
      <dgm:spPr/>
    </dgm:pt>
    <dgm:pt modelId="{A8EE395A-0478-42F9-BFE2-12E68C3746AA}" type="pres">
      <dgm:prSet presAssocID="{AF2BBC24-82BC-45B6-A922-7C742056270D}" presName="thickLine" presStyleLbl="alignNode1" presStyleIdx="1" presStyleCnt="3"/>
      <dgm:spPr/>
    </dgm:pt>
    <dgm:pt modelId="{7390618F-D0C1-4F70-8FB0-BF03B636C2A0}" type="pres">
      <dgm:prSet presAssocID="{AF2BBC24-82BC-45B6-A922-7C742056270D}" presName="horz1" presStyleCnt="0"/>
      <dgm:spPr/>
    </dgm:pt>
    <dgm:pt modelId="{A906CF2C-F08B-428F-A546-1831B853BFBD}" type="pres">
      <dgm:prSet presAssocID="{AF2BBC24-82BC-45B6-A922-7C742056270D}" presName="tx1" presStyleLbl="revTx" presStyleIdx="2" presStyleCnt="6"/>
      <dgm:spPr/>
      <dgm:t>
        <a:bodyPr/>
        <a:lstStyle/>
        <a:p>
          <a:endParaRPr lang="en-US"/>
        </a:p>
      </dgm:t>
    </dgm:pt>
    <dgm:pt modelId="{1CDC3EED-C233-4ECB-B18D-DC5ABC92D11F}" type="pres">
      <dgm:prSet presAssocID="{AF2BBC24-82BC-45B6-A922-7C742056270D}" presName="vert1" presStyleCnt="0"/>
      <dgm:spPr/>
    </dgm:pt>
    <dgm:pt modelId="{2E71BF08-E9EE-4DD5-B2FC-83FABD9AFC75}" type="pres">
      <dgm:prSet presAssocID="{B699259D-45AC-4240-B928-3B30244EB28A}" presName="vertSpace2a" presStyleCnt="0"/>
      <dgm:spPr/>
    </dgm:pt>
    <dgm:pt modelId="{2FD87FDC-6526-46B0-A57B-D38B8C2641E0}" type="pres">
      <dgm:prSet presAssocID="{B699259D-45AC-4240-B928-3B30244EB28A}" presName="horz2" presStyleCnt="0"/>
      <dgm:spPr/>
    </dgm:pt>
    <dgm:pt modelId="{0FDAE6DB-FD71-4A15-96E2-E9A3F83287DB}" type="pres">
      <dgm:prSet presAssocID="{B699259D-45AC-4240-B928-3B30244EB28A}" presName="horzSpace2" presStyleCnt="0"/>
      <dgm:spPr/>
    </dgm:pt>
    <dgm:pt modelId="{40077494-196D-4482-8B6D-977143F05655}" type="pres">
      <dgm:prSet presAssocID="{B699259D-45AC-4240-B928-3B30244EB28A}" presName="tx2" presStyleLbl="revTx" presStyleIdx="3" presStyleCnt="6"/>
      <dgm:spPr/>
      <dgm:t>
        <a:bodyPr/>
        <a:lstStyle/>
        <a:p>
          <a:endParaRPr lang="en-US"/>
        </a:p>
      </dgm:t>
    </dgm:pt>
    <dgm:pt modelId="{2BE45EA9-C906-4648-B74A-0A9F87951182}" type="pres">
      <dgm:prSet presAssocID="{B699259D-45AC-4240-B928-3B30244EB28A}" presName="vert2" presStyleCnt="0"/>
      <dgm:spPr/>
    </dgm:pt>
    <dgm:pt modelId="{A879B9EB-F2F4-4EB1-9716-75A44CA280CD}" type="pres">
      <dgm:prSet presAssocID="{B699259D-45AC-4240-B928-3B30244EB28A}" presName="thinLine2b" presStyleLbl="callout" presStyleIdx="1" presStyleCnt="3"/>
      <dgm:spPr/>
    </dgm:pt>
    <dgm:pt modelId="{F99E9E76-5818-4DC7-AF3A-327FB79A01E3}" type="pres">
      <dgm:prSet presAssocID="{B699259D-45AC-4240-B928-3B30244EB28A}" presName="vertSpace2b" presStyleCnt="0"/>
      <dgm:spPr/>
    </dgm:pt>
    <dgm:pt modelId="{6C952BBB-1F99-4026-9069-DA3A671A1D25}" type="pres">
      <dgm:prSet presAssocID="{72834951-DD1A-499F-B6CB-481157E23E37}" presName="thickLine" presStyleLbl="alignNode1" presStyleIdx="2" presStyleCnt="3"/>
      <dgm:spPr/>
    </dgm:pt>
    <dgm:pt modelId="{7D623EB7-F34F-4F97-AE31-3CB8439944DC}" type="pres">
      <dgm:prSet presAssocID="{72834951-DD1A-499F-B6CB-481157E23E37}" presName="horz1" presStyleCnt="0"/>
      <dgm:spPr/>
    </dgm:pt>
    <dgm:pt modelId="{81D6D92D-847B-42E3-9056-01F5FB78882C}" type="pres">
      <dgm:prSet presAssocID="{72834951-DD1A-499F-B6CB-481157E23E37}" presName="tx1" presStyleLbl="revTx" presStyleIdx="4" presStyleCnt="6"/>
      <dgm:spPr/>
      <dgm:t>
        <a:bodyPr/>
        <a:lstStyle/>
        <a:p>
          <a:endParaRPr lang="en-US"/>
        </a:p>
      </dgm:t>
    </dgm:pt>
    <dgm:pt modelId="{9AD56ED6-81DA-474F-BE9F-1AC4084A5272}" type="pres">
      <dgm:prSet presAssocID="{72834951-DD1A-499F-B6CB-481157E23E37}" presName="vert1" presStyleCnt="0"/>
      <dgm:spPr/>
    </dgm:pt>
    <dgm:pt modelId="{A31D1C95-20C7-482D-B559-342A05EF3D4C}" type="pres">
      <dgm:prSet presAssocID="{D5DFDE43-415B-40EA-B1D7-EC922732F398}" presName="vertSpace2a" presStyleCnt="0"/>
      <dgm:spPr/>
    </dgm:pt>
    <dgm:pt modelId="{00B53AA7-770A-4E3B-8103-60D806477868}" type="pres">
      <dgm:prSet presAssocID="{D5DFDE43-415B-40EA-B1D7-EC922732F398}" presName="horz2" presStyleCnt="0"/>
      <dgm:spPr/>
    </dgm:pt>
    <dgm:pt modelId="{D27AA680-5C7F-4E66-A8F6-1435C95FA1BA}" type="pres">
      <dgm:prSet presAssocID="{D5DFDE43-415B-40EA-B1D7-EC922732F398}" presName="horzSpace2" presStyleCnt="0"/>
      <dgm:spPr/>
    </dgm:pt>
    <dgm:pt modelId="{879E12F9-8229-4C9F-88FC-E696D61D28B2}" type="pres">
      <dgm:prSet presAssocID="{D5DFDE43-415B-40EA-B1D7-EC922732F398}" presName="tx2" presStyleLbl="revTx" presStyleIdx="5" presStyleCnt="6"/>
      <dgm:spPr/>
      <dgm:t>
        <a:bodyPr/>
        <a:lstStyle/>
        <a:p>
          <a:endParaRPr lang="en-US"/>
        </a:p>
      </dgm:t>
    </dgm:pt>
    <dgm:pt modelId="{31BF3E38-4ECC-4E40-BE04-560F851A821B}" type="pres">
      <dgm:prSet presAssocID="{D5DFDE43-415B-40EA-B1D7-EC922732F398}" presName="vert2" presStyleCnt="0"/>
      <dgm:spPr/>
    </dgm:pt>
    <dgm:pt modelId="{3F4520F7-028D-4461-B363-530A2A707D78}" type="pres">
      <dgm:prSet presAssocID="{D5DFDE43-415B-40EA-B1D7-EC922732F398}" presName="thinLine2b" presStyleLbl="callout" presStyleIdx="2" presStyleCnt="3"/>
      <dgm:spPr/>
    </dgm:pt>
    <dgm:pt modelId="{D8DBCF3F-6240-4AB1-91B1-99D12956F36E}" type="pres">
      <dgm:prSet presAssocID="{D5DFDE43-415B-40EA-B1D7-EC922732F398}" presName="vertSpace2b" presStyleCnt="0"/>
      <dgm:spPr/>
    </dgm:pt>
  </dgm:ptLst>
  <dgm:cxnLst>
    <dgm:cxn modelId="{AD197FCE-327E-4BF8-A42C-21190D8FAAAC}" type="presOf" srcId="{B699259D-45AC-4240-B928-3B30244EB28A}" destId="{40077494-196D-4482-8B6D-977143F05655}" srcOrd="0" destOrd="0" presId="urn:microsoft.com/office/officeart/2008/layout/LinedList"/>
    <dgm:cxn modelId="{D45FD2E9-8F66-480F-BF27-97A41C8269BF}" srcId="{72834951-DD1A-499F-B6CB-481157E23E37}" destId="{D5DFDE43-415B-40EA-B1D7-EC922732F398}" srcOrd="0" destOrd="0" parTransId="{2A69FF44-47EE-46C9-B6B0-720876A070C1}" sibTransId="{C74A246B-CD75-4C3D-AC17-8A3AD20DFD32}"/>
    <dgm:cxn modelId="{BB3F6F3B-9C7E-4447-811F-46B6DC814527}" srcId="{8BADD1D9-5E14-4C3F-940F-35B132A5AC10}" destId="{BE952A18-140A-4B82-8D14-C11EC0D2B798}" srcOrd="0" destOrd="0" parTransId="{B9B0BBA1-AC83-4C16-BF0F-8D0C64501E46}" sibTransId="{742E6B29-DD34-494A-81E4-998D675D2207}"/>
    <dgm:cxn modelId="{20DF9468-5DB7-4BE4-8D01-B14E0E18EBFB}" type="presOf" srcId="{AF2BBC24-82BC-45B6-A922-7C742056270D}" destId="{A906CF2C-F08B-428F-A546-1831B853BFBD}" srcOrd="0" destOrd="0" presId="urn:microsoft.com/office/officeart/2008/layout/LinedList"/>
    <dgm:cxn modelId="{E2914762-61E9-435C-BA1E-927376941EF3}" srcId="{AF2BBC24-82BC-45B6-A922-7C742056270D}" destId="{B699259D-45AC-4240-B928-3B30244EB28A}" srcOrd="0" destOrd="0" parTransId="{3379DE2D-EDDE-472B-904F-D7795FD41D76}" sibTransId="{434C2800-6E55-48D2-9DB3-200807C9EF1F}"/>
    <dgm:cxn modelId="{DB0A3E09-129D-44B9-B086-79683D78A8AC}" type="presOf" srcId="{72834951-DD1A-499F-B6CB-481157E23E37}" destId="{81D6D92D-847B-42E3-9056-01F5FB78882C}" srcOrd="0" destOrd="0" presId="urn:microsoft.com/office/officeart/2008/layout/LinedList"/>
    <dgm:cxn modelId="{25503598-0DB5-4AED-B24B-0B88780FED96}" type="presOf" srcId="{CD54BCD2-E481-4F97-B670-A564DD3FA4D7}" destId="{BF425E9B-D7EA-4A9F-AAF6-F3B4700D4603}" srcOrd="0" destOrd="0" presId="urn:microsoft.com/office/officeart/2008/layout/LinedList"/>
    <dgm:cxn modelId="{901CAF81-9DE0-49D4-A437-15F18B2CE5A7}" type="presOf" srcId="{8BADD1D9-5E14-4C3F-940F-35B132A5AC10}" destId="{A4287783-A60C-4F5A-89F0-620B8E8BE51B}" srcOrd="0" destOrd="0" presId="urn:microsoft.com/office/officeart/2008/layout/LinedList"/>
    <dgm:cxn modelId="{26B43DD1-B6F9-448D-9412-30C7355A6EF8}" type="presOf" srcId="{BE952A18-140A-4B82-8D14-C11EC0D2B798}" destId="{BA52E301-EC40-4044-B6F5-AD39EE26A1FA}" srcOrd="0" destOrd="0" presId="urn:microsoft.com/office/officeart/2008/layout/LinedList"/>
    <dgm:cxn modelId="{CDA442CC-99CF-409E-9EDD-F54F857F8CC8}" srcId="{CD54BCD2-E481-4F97-B670-A564DD3FA4D7}" destId="{AF2BBC24-82BC-45B6-A922-7C742056270D}" srcOrd="1" destOrd="0" parTransId="{68ABF85F-6A92-4B95-8E1F-69036B164441}" sibTransId="{AEEDD3CC-138D-4225-88BE-AB55A5929C42}"/>
    <dgm:cxn modelId="{098B6EF3-910B-4EEF-AF13-1CF8F1193673}" type="presOf" srcId="{D5DFDE43-415B-40EA-B1D7-EC922732F398}" destId="{879E12F9-8229-4C9F-88FC-E696D61D28B2}" srcOrd="0" destOrd="0" presId="urn:microsoft.com/office/officeart/2008/layout/LinedList"/>
    <dgm:cxn modelId="{A7144D70-8771-4ACE-98EC-59C7E120FA48}" srcId="{CD54BCD2-E481-4F97-B670-A564DD3FA4D7}" destId="{8BADD1D9-5E14-4C3F-940F-35B132A5AC10}" srcOrd="0" destOrd="0" parTransId="{A2201000-5B50-4C38-800E-7B71288D8527}" sibTransId="{5A60D4C8-085F-41B1-9D3E-78DFED8031D8}"/>
    <dgm:cxn modelId="{7AD57B17-4E57-4C14-BBF8-81CDA972F88F}" srcId="{CD54BCD2-E481-4F97-B670-A564DD3FA4D7}" destId="{72834951-DD1A-499F-B6CB-481157E23E37}" srcOrd="2" destOrd="0" parTransId="{41F1E2D1-8DD2-492C-B1C3-9CD3C6AD0FF6}" sibTransId="{94646A5D-98EB-466A-ABD0-89C6A2FFA37B}"/>
    <dgm:cxn modelId="{E3D76330-DAAE-439F-B5CB-DBACEE6A88B2}" type="presParOf" srcId="{BF425E9B-D7EA-4A9F-AAF6-F3B4700D4603}" destId="{A62EDD5E-33D1-41D1-9028-692663EF8EA9}" srcOrd="0" destOrd="0" presId="urn:microsoft.com/office/officeart/2008/layout/LinedList"/>
    <dgm:cxn modelId="{1E1D8308-F92F-4C53-88F3-FD00A9B7D383}" type="presParOf" srcId="{BF425E9B-D7EA-4A9F-AAF6-F3B4700D4603}" destId="{72ECE3F2-CECE-4B80-AED0-CBC1692FEA08}" srcOrd="1" destOrd="0" presId="urn:microsoft.com/office/officeart/2008/layout/LinedList"/>
    <dgm:cxn modelId="{45F949FC-972B-4D9C-87E8-E0BBBFC6BBDF}" type="presParOf" srcId="{72ECE3F2-CECE-4B80-AED0-CBC1692FEA08}" destId="{A4287783-A60C-4F5A-89F0-620B8E8BE51B}" srcOrd="0" destOrd="0" presId="urn:microsoft.com/office/officeart/2008/layout/LinedList"/>
    <dgm:cxn modelId="{D31B0FB6-B7D7-43E0-9E40-36D68C100453}" type="presParOf" srcId="{72ECE3F2-CECE-4B80-AED0-CBC1692FEA08}" destId="{21B8FCB9-5D2C-4BB6-B051-68EB485505F0}" srcOrd="1" destOrd="0" presId="urn:microsoft.com/office/officeart/2008/layout/LinedList"/>
    <dgm:cxn modelId="{F9E49FE2-E55E-4A5E-9274-7AC256F4E987}" type="presParOf" srcId="{21B8FCB9-5D2C-4BB6-B051-68EB485505F0}" destId="{DD6B891D-D4AD-44AF-AA38-64994B9F3714}" srcOrd="0" destOrd="0" presId="urn:microsoft.com/office/officeart/2008/layout/LinedList"/>
    <dgm:cxn modelId="{D9FDD51D-9BD1-41F4-94AF-2B73721E7755}" type="presParOf" srcId="{21B8FCB9-5D2C-4BB6-B051-68EB485505F0}" destId="{79A09123-7B98-44C1-BBD8-70D03681D13C}" srcOrd="1" destOrd="0" presId="urn:microsoft.com/office/officeart/2008/layout/LinedList"/>
    <dgm:cxn modelId="{484B0930-16AB-4B62-93B1-71ADD851F565}" type="presParOf" srcId="{79A09123-7B98-44C1-BBD8-70D03681D13C}" destId="{1B7459A5-0961-427A-B8F1-630A846032D2}" srcOrd="0" destOrd="0" presId="urn:microsoft.com/office/officeart/2008/layout/LinedList"/>
    <dgm:cxn modelId="{C44BA731-8406-4DC6-B7BF-FC5134195DD7}" type="presParOf" srcId="{79A09123-7B98-44C1-BBD8-70D03681D13C}" destId="{BA52E301-EC40-4044-B6F5-AD39EE26A1FA}" srcOrd="1" destOrd="0" presId="urn:microsoft.com/office/officeart/2008/layout/LinedList"/>
    <dgm:cxn modelId="{8B413354-0174-4C53-A925-A86DBAD56CC4}" type="presParOf" srcId="{79A09123-7B98-44C1-BBD8-70D03681D13C}" destId="{3C11D7D7-D6E7-4DA7-B3B5-723FA007B97E}" srcOrd="2" destOrd="0" presId="urn:microsoft.com/office/officeart/2008/layout/LinedList"/>
    <dgm:cxn modelId="{7C2F210E-42E4-482E-82F3-811297635272}" type="presParOf" srcId="{21B8FCB9-5D2C-4BB6-B051-68EB485505F0}" destId="{67E59311-5BC4-4854-92D0-734144173E89}" srcOrd="2" destOrd="0" presId="urn:microsoft.com/office/officeart/2008/layout/LinedList"/>
    <dgm:cxn modelId="{B4BC1585-8303-42E4-BBCB-2C5936553703}" type="presParOf" srcId="{21B8FCB9-5D2C-4BB6-B051-68EB485505F0}" destId="{4E51573B-CA46-4BF2-943E-7C161EA17E92}" srcOrd="3" destOrd="0" presId="urn:microsoft.com/office/officeart/2008/layout/LinedList"/>
    <dgm:cxn modelId="{56B2718C-202B-4A16-BC6F-37076C07905C}" type="presParOf" srcId="{BF425E9B-D7EA-4A9F-AAF6-F3B4700D4603}" destId="{A8EE395A-0478-42F9-BFE2-12E68C3746AA}" srcOrd="2" destOrd="0" presId="urn:microsoft.com/office/officeart/2008/layout/LinedList"/>
    <dgm:cxn modelId="{4C0CFEEE-A5E8-4902-88A3-52A724423ABD}" type="presParOf" srcId="{BF425E9B-D7EA-4A9F-AAF6-F3B4700D4603}" destId="{7390618F-D0C1-4F70-8FB0-BF03B636C2A0}" srcOrd="3" destOrd="0" presId="urn:microsoft.com/office/officeart/2008/layout/LinedList"/>
    <dgm:cxn modelId="{FF1E1156-E315-4640-81A1-8DE3567B5EED}" type="presParOf" srcId="{7390618F-D0C1-4F70-8FB0-BF03B636C2A0}" destId="{A906CF2C-F08B-428F-A546-1831B853BFBD}" srcOrd="0" destOrd="0" presId="urn:microsoft.com/office/officeart/2008/layout/LinedList"/>
    <dgm:cxn modelId="{3877F595-1D99-4F3A-B5EB-D70C2BB1B859}" type="presParOf" srcId="{7390618F-D0C1-4F70-8FB0-BF03B636C2A0}" destId="{1CDC3EED-C233-4ECB-B18D-DC5ABC92D11F}" srcOrd="1" destOrd="0" presId="urn:microsoft.com/office/officeart/2008/layout/LinedList"/>
    <dgm:cxn modelId="{450B9628-A159-45C8-A6F4-E5154EB5B1C3}" type="presParOf" srcId="{1CDC3EED-C233-4ECB-B18D-DC5ABC92D11F}" destId="{2E71BF08-E9EE-4DD5-B2FC-83FABD9AFC75}" srcOrd="0" destOrd="0" presId="urn:microsoft.com/office/officeart/2008/layout/LinedList"/>
    <dgm:cxn modelId="{6E5524A9-586D-45D0-BE83-C0B6E11E3C7E}" type="presParOf" srcId="{1CDC3EED-C233-4ECB-B18D-DC5ABC92D11F}" destId="{2FD87FDC-6526-46B0-A57B-D38B8C2641E0}" srcOrd="1" destOrd="0" presId="urn:microsoft.com/office/officeart/2008/layout/LinedList"/>
    <dgm:cxn modelId="{98CA5048-7D5F-4468-A284-4AE1E5AB3937}" type="presParOf" srcId="{2FD87FDC-6526-46B0-A57B-D38B8C2641E0}" destId="{0FDAE6DB-FD71-4A15-96E2-E9A3F83287DB}" srcOrd="0" destOrd="0" presId="urn:microsoft.com/office/officeart/2008/layout/LinedList"/>
    <dgm:cxn modelId="{313A02FD-44B8-47A7-BD0F-02D45EA2FB90}" type="presParOf" srcId="{2FD87FDC-6526-46B0-A57B-D38B8C2641E0}" destId="{40077494-196D-4482-8B6D-977143F05655}" srcOrd="1" destOrd="0" presId="urn:microsoft.com/office/officeart/2008/layout/LinedList"/>
    <dgm:cxn modelId="{1F2B100E-5F02-43C8-8E7A-8BDB2E7BA212}" type="presParOf" srcId="{2FD87FDC-6526-46B0-A57B-D38B8C2641E0}" destId="{2BE45EA9-C906-4648-B74A-0A9F87951182}" srcOrd="2" destOrd="0" presId="urn:microsoft.com/office/officeart/2008/layout/LinedList"/>
    <dgm:cxn modelId="{1995E8AC-68BC-40A4-8DFF-721719610005}" type="presParOf" srcId="{1CDC3EED-C233-4ECB-B18D-DC5ABC92D11F}" destId="{A879B9EB-F2F4-4EB1-9716-75A44CA280CD}" srcOrd="2" destOrd="0" presId="urn:microsoft.com/office/officeart/2008/layout/LinedList"/>
    <dgm:cxn modelId="{2BACD368-2D39-4EE4-8135-787697FE0343}" type="presParOf" srcId="{1CDC3EED-C233-4ECB-B18D-DC5ABC92D11F}" destId="{F99E9E76-5818-4DC7-AF3A-327FB79A01E3}" srcOrd="3" destOrd="0" presId="urn:microsoft.com/office/officeart/2008/layout/LinedList"/>
    <dgm:cxn modelId="{012E4D4A-1260-40D3-A2DB-9D1AE80063F2}" type="presParOf" srcId="{BF425E9B-D7EA-4A9F-AAF6-F3B4700D4603}" destId="{6C952BBB-1F99-4026-9069-DA3A671A1D25}" srcOrd="4" destOrd="0" presId="urn:microsoft.com/office/officeart/2008/layout/LinedList"/>
    <dgm:cxn modelId="{75E0E5DB-9F13-42A6-B3B1-648BA2A35130}" type="presParOf" srcId="{BF425E9B-D7EA-4A9F-AAF6-F3B4700D4603}" destId="{7D623EB7-F34F-4F97-AE31-3CB8439944DC}" srcOrd="5" destOrd="0" presId="urn:microsoft.com/office/officeart/2008/layout/LinedList"/>
    <dgm:cxn modelId="{EC7C33CC-E8B3-4C4A-9333-55DFA92B6DE3}" type="presParOf" srcId="{7D623EB7-F34F-4F97-AE31-3CB8439944DC}" destId="{81D6D92D-847B-42E3-9056-01F5FB78882C}" srcOrd="0" destOrd="0" presId="urn:microsoft.com/office/officeart/2008/layout/LinedList"/>
    <dgm:cxn modelId="{C1EE9569-CC0A-4CED-961B-0DD05C89F66C}" type="presParOf" srcId="{7D623EB7-F34F-4F97-AE31-3CB8439944DC}" destId="{9AD56ED6-81DA-474F-BE9F-1AC4084A5272}" srcOrd="1" destOrd="0" presId="urn:microsoft.com/office/officeart/2008/layout/LinedList"/>
    <dgm:cxn modelId="{C16CDFC5-BC33-41A8-A2CE-B12AB0D28EA8}" type="presParOf" srcId="{9AD56ED6-81DA-474F-BE9F-1AC4084A5272}" destId="{A31D1C95-20C7-482D-B559-342A05EF3D4C}" srcOrd="0" destOrd="0" presId="urn:microsoft.com/office/officeart/2008/layout/LinedList"/>
    <dgm:cxn modelId="{29467F3F-DF2B-4BEA-8E8F-A28EEFB51E74}" type="presParOf" srcId="{9AD56ED6-81DA-474F-BE9F-1AC4084A5272}" destId="{00B53AA7-770A-4E3B-8103-60D806477868}" srcOrd="1" destOrd="0" presId="urn:microsoft.com/office/officeart/2008/layout/LinedList"/>
    <dgm:cxn modelId="{62ABEA44-8E1A-41F8-8350-5FDB6C0A41D1}" type="presParOf" srcId="{00B53AA7-770A-4E3B-8103-60D806477868}" destId="{D27AA680-5C7F-4E66-A8F6-1435C95FA1BA}" srcOrd="0" destOrd="0" presId="urn:microsoft.com/office/officeart/2008/layout/LinedList"/>
    <dgm:cxn modelId="{3E9034BA-9704-4796-B671-921569B0C756}" type="presParOf" srcId="{00B53AA7-770A-4E3B-8103-60D806477868}" destId="{879E12F9-8229-4C9F-88FC-E696D61D28B2}" srcOrd="1" destOrd="0" presId="urn:microsoft.com/office/officeart/2008/layout/LinedList"/>
    <dgm:cxn modelId="{D87EDF4B-509B-4D5D-B0F6-BDC105D60F2C}" type="presParOf" srcId="{00B53AA7-770A-4E3B-8103-60D806477868}" destId="{31BF3E38-4ECC-4E40-BE04-560F851A821B}" srcOrd="2" destOrd="0" presId="urn:microsoft.com/office/officeart/2008/layout/LinedList"/>
    <dgm:cxn modelId="{4AE2AB85-4C3E-44D5-B80E-8DB43BC7B0ED}" type="presParOf" srcId="{9AD56ED6-81DA-474F-BE9F-1AC4084A5272}" destId="{3F4520F7-028D-4461-B363-530A2A707D78}" srcOrd="2" destOrd="0" presId="urn:microsoft.com/office/officeart/2008/layout/LinedList"/>
    <dgm:cxn modelId="{2863F499-4975-40FE-8265-7CA29A1C4433}" type="presParOf" srcId="{9AD56ED6-81DA-474F-BE9F-1AC4084A5272}" destId="{D8DBCF3F-6240-4AB1-91B1-99D12956F36E}"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2E6F00-B761-4EF9-A87C-1D73B675CEC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BA5934B-1BD0-472A-929A-002671729E95}">
      <dgm:prSet phldrT="[Text]"/>
      <dgm:spPr/>
      <dgm:t>
        <a:bodyPr/>
        <a:lstStyle/>
        <a:p>
          <a:r>
            <a:rPr lang="en-US" dirty="0" smtClean="0"/>
            <a:t>Short Term </a:t>
          </a:r>
          <a:br>
            <a:rPr lang="en-US" dirty="0" smtClean="0"/>
          </a:br>
          <a:r>
            <a:rPr lang="en-US" dirty="0" smtClean="0"/>
            <a:t>(</a:t>
          </a:r>
          <a:r>
            <a:rPr lang="en-US" dirty="0" err="1" smtClean="0"/>
            <a:t>upto</a:t>
          </a:r>
          <a:r>
            <a:rPr lang="en-US" dirty="0" smtClean="0"/>
            <a:t> 364 days)</a:t>
          </a:r>
          <a:endParaRPr lang="en-US" dirty="0"/>
        </a:p>
      </dgm:t>
    </dgm:pt>
    <dgm:pt modelId="{EAE65D0A-4AD3-4C53-A2C7-A2B411897F4F}" type="parTrans" cxnId="{8E8B13D6-6DB8-4228-A554-C055E15F5273}">
      <dgm:prSet/>
      <dgm:spPr/>
      <dgm:t>
        <a:bodyPr/>
        <a:lstStyle/>
        <a:p>
          <a:endParaRPr lang="en-US"/>
        </a:p>
      </dgm:t>
    </dgm:pt>
    <dgm:pt modelId="{506A27D1-436F-4CD4-8274-947671424D6D}" type="sibTrans" cxnId="{8E8B13D6-6DB8-4228-A554-C055E15F5273}">
      <dgm:prSet/>
      <dgm:spPr/>
      <dgm:t>
        <a:bodyPr/>
        <a:lstStyle/>
        <a:p>
          <a:endParaRPr lang="en-US"/>
        </a:p>
      </dgm:t>
    </dgm:pt>
    <dgm:pt modelId="{DAD6C05D-1A46-43F7-A349-2E4631094896}">
      <dgm:prSet phldrT="[Text]"/>
      <dgm:spPr/>
      <dgm:t>
        <a:bodyPr/>
        <a:lstStyle/>
        <a:p>
          <a:r>
            <a:rPr lang="en-US" dirty="0" smtClean="0"/>
            <a:t>T-Bill</a:t>
          </a:r>
          <a:endParaRPr lang="en-US" dirty="0"/>
        </a:p>
      </dgm:t>
    </dgm:pt>
    <dgm:pt modelId="{89AE4D24-102F-44A2-9A1B-7BFF9DE35611}" type="parTrans" cxnId="{480C55AB-15C6-4AFD-9361-04010F054442}">
      <dgm:prSet/>
      <dgm:spPr/>
      <dgm:t>
        <a:bodyPr/>
        <a:lstStyle/>
        <a:p>
          <a:endParaRPr lang="en-US"/>
        </a:p>
      </dgm:t>
    </dgm:pt>
    <dgm:pt modelId="{015B5D5C-2822-487A-B8B3-E7D87188E74A}" type="sibTrans" cxnId="{480C55AB-15C6-4AFD-9361-04010F054442}">
      <dgm:prSet/>
      <dgm:spPr/>
      <dgm:t>
        <a:bodyPr/>
        <a:lstStyle/>
        <a:p>
          <a:endParaRPr lang="en-US"/>
        </a:p>
      </dgm:t>
    </dgm:pt>
    <dgm:pt modelId="{5DE7D5E2-F28D-4D14-A63F-16199F2AD1B1}">
      <dgm:prSet phldrT="[Text]"/>
      <dgm:spPr/>
      <dgm:t>
        <a:bodyPr/>
        <a:lstStyle/>
        <a:p>
          <a:r>
            <a:rPr lang="en-US" dirty="0" smtClean="0"/>
            <a:t>Long Term </a:t>
          </a:r>
          <a:br>
            <a:rPr lang="en-US" dirty="0" smtClean="0"/>
          </a:br>
          <a:r>
            <a:rPr lang="en-US" dirty="0" smtClean="0"/>
            <a:t>(1-20….</a:t>
          </a:r>
          <a:endParaRPr lang="en-US" dirty="0"/>
        </a:p>
      </dgm:t>
    </dgm:pt>
    <dgm:pt modelId="{A1D4B992-BD83-41FB-B471-62135A5B4F0F}" type="parTrans" cxnId="{03AE6A18-6EB7-4FEA-9274-7DFF5CA43C6E}">
      <dgm:prSet/>
      <dgm:spPr/>
      <dgm:t>
        <a:bodyPr/>
        <a:lstStyle/>
        <a:p>
          <a:endParaRPr lang="en-US"/>
        </a:p>
      </dgm:t>
    </dgm:pt>
    <dgm:pt modelId="{AFA57662-A4C4-498C-B7AD-25A65865F721}" type="sibTrans" cxnId="{03AE6A18-6EB7-4FEA-9274-7DFF5CA43C6E}">
      <dgm:prSet/>
      <dgm:spPr/>
      <dgm:t>
        <a:bodyPr/>
        <a:lstStyle/>
        <a:p>
          <a:endParaRPr lang="en-US"/>
        </a:p>
      </dgm:t>
    </dgm:pt>
    <dgm:pt modelId="{7C42B68A-9E64-4CE1-9B63-74C2D273C819}">
      <dgm:prSet phldrT="[Text]"/>
      <dgm:spPr/>
      <dgm:t>
        <a:bodyPr/>
        <a:lstStyle/>
        <a:p>
          <a:r>
            <a:rPr lang="en-US" dirty="0" smtClean="0"/>
            <a:t>Dated securities (G-Sec)</a:t>
          </a:r>
          <a:endParaRPr lang="en-US" dirty="0"/>
        </a:p>
      </dgm:t>
    </dgm:pt>
    <dgm:pt modelId="{62EFEB9F-C097-4BD7-9E44-4CDA19F92FE0}" type="parTrans" cxnId="{489B0740-75E1-4FE0-928B-CA3EF5E247B5}">
      <dgm:prSet/>
      <dgm:spPr/>
      <dgm:t>
        <a:bodyPr/>
        <a:lstStyle/>
        <a:p>
          <a:endParaRPr lang="en-US"/>
        </a:p>
      </dgm:t>
    </dgm:pt>
    <dgm:pt modelId="{A60E3111-7CD0-41B2-974E-24EB0C6BAA09}" type="sibTrans" cxnId="{489B0740-75E1-4FE0-928B-CA3EF5E247B5}">
      <dgm:prSet/>
      <dgm:spPr/>
      <dgm:t>
        <a:bodyPr/>
        <a:lstStyle/>
        <a:p>
          <a:endParaRPr lang="en-US"/>
        </a:p>
      </dgm:t>
    </dgm:pt>
    <dgm:pt modelId="{2BCCC0A1-368F-4328-B59A-4217616122DB}">
      <dgm:prSet phldrT="[Text]"/>
      <dgm:spPr/>
      <dgm:t>
        <a:bodyPr/>
        <a:lstStyle/>
        <a:p>
          <a:r>
            <a:rPr lang="en-US" dirty="0" smtClean="0"/>
            <a:t>Bonds (UK), Debentures (US), </a:t>
          </a:r>
          <a:endParaRPr lang="en-US" dirty="0"/>
        </a:p>
      </dgm:t>
    </dgm:pt>
    <dgm:pt modelId="{5CE0DCA4-8196-4B04-B26A-AF9AC0579902}" type="parTrans" cxnId="{2CD396F7-7121-40B8-A182-23431E4C93D4}">
      <dgm:prSet/>
      <dgm:spPr/>
      <dgm:t>
        <a:bodyPr/>
        <a:lstStyle/>
        <a:p>
          <a:endParaRPr lang="en-US"/>
        </a:p>
      </dgm:t>
    </dgm:pt>
    <dgm:pt modelId="{0908522C-2673-446B-A62C-1F72A1FE23E4}" type="sibTrans" cxnId="{2CD396F7-7121-40B8-A182-23431E4C93D4}">
      <dgm:prSet/>
      <dgm:spPr/>
      <dgm:t>
        <a:bodyPr/>
        <a:lstStyle/>
        <a:p>
          <a:endParaRPr lang="en-US"/>
        </a:p>
      </dgm:t>
    </dgm:pt>
    <dgm:pt modelId="{8D4462A3-9E73-449B-957E-C17A2F709FD3}">
      <dgm:prSet/>
      <dgm:spPr/>
      <dgm:t>
        <a:bodyPr/>
        <a:lstStyle/>
        <a:p>
          <a:r>
            <a:rPr lang="en-US" dirty="0" smtClean="0"/>
            <a:t>Municipal Bonds.</a:t>
          </a:r>
          <a:endParaRPr lang="en-US" dirty="0"/>
        </a:p>
      </dgm:t>
    </dgm:pt>
    <dgm:pt modelId="{3C4E05F1-605B-4DB3-B3EF-12EA9EE8A4DA}" type="parTrans" cxnId="{98C8AD35-D58C-4D12-9B8E-E3E90B566C23}">
      <dgm:prSet/>
      <dgm:spPr/>
      <dgm:t>
        <a:bodyPr/>
        <a:lstStyle/>
        <a:p>
          <a:endParaRPr lang="en-US"/>
        </a:p>
      </dgm:t>
    </dgm:pt>
    <dgm:pt modelId="{B657C78F-0123-444C-92A8-9C1200E515E4}" type="sibTrans" cxnId="{98C8AD35-D58C-4D12-9B8E-E3E90B566C23}">
      <dgm:prSet/>
      <dgm:spPr/>
      <dgm:t>
        <a:bodyPr/>
        <a:lstStyle/>
        <a:p>
          <a:endParaRPr lang="en-US"/>
        </a:p>
      </dgm:t>
    </dgm:pt>
    <dgm:pt modelId="{DCD793E5-BC4C-42DE-ABC8-F8BB37A6B449}">
      <dgm:prSet/>
      <dgm:spPr/>
      <dgm:t>
        <a:bodyPr/>
        <a:lstStyle/>
        <a:p>
          <a:r>
            <a:rPr lang="en-US" dirty="0" smtClean="0"/>
            <a:t>Inflation Indexed Bonds [2013] by RBI to reduce gold consumption:</a:t>
          </a:r>
          <a:endParaRPr lang="en-US" dirty="0">
            <a:solidFill>
              <a:srgbClr val="C00000"/>
            </a:solidFill>
            <a:effectLst/>
          </a:endParaRPr>
        </a:p>
      </dgm:t>
    </dgm:pt>
    <dgm:pt modelId="{0C5E2A7F-B1CE-4967-9EA8-192BC53418EB}" type="parTrans" cxnId="{BAF31833-021A-4F4B-A0A5-7015E3491904}">
      <dgm:prSet/>
      <dgm:spPr/>
      <dgm:t>
        <a:bodyPr/>
        <a:lstStyle/>
        <a:p>
          <a:endParaRPr lang="en-US"/>
        </a:p>
      </dgm:t>
    </dgm:pt>
    <dgm:pt modelId="{ABD0B944-4E85-415B-80C5-79E07E9E9090}" type="sibTrans" cxnId="{BAF31833-021A-4F4B-A0A5-7015E3491904}">
      <dgm:prSet/>
      <dgm:spPr/>
      <dgm:t>
        <a:bodyPr/>
        <a:lstStyle/>
        <a:p>
          <a:endParaRPr lang="en-US"/>
        </a:p>
      </dgm:t>
    </dgm:pt>
    <dgm:pt modelId="{00C7D55D-EC99-451B-A774-A44397FA5B26}">
      <dgm:prSet/>
      <dgm:spPr/>
      <dgm:t>
        <a:bodyPr/>
        <a:lstStyle/>
        <a:p>
          <a:r>
            <a:rPr lang="en-US" dirty="0" smtClean="0">
              <a:solidFill>
                <a:srgbClr val="C00000"/>
              </a:solidFill>
              <a:effectLst/>
            </a:rPr>
            <a:t>1.5% + CPI but lost sheen post-inflation control </a:t>
          </a:r>
          <a:endParaRPr lang="en-US" dirty="0">
            <a:solidFill>
              <a:srgbClr val="C00000"/>
            </a:solidFill>
            <a:effectLst/>
          </a:endParaRPr>
        </a:p>
      </dgm:t>
    </dgm:pt>
    <dgm:pt modelId="{F2BEDAF2-FE13-4FA9-92C9-8ADC1B92FC0E}" type="parTrans" cxnId="{207C6755-954D-48B1-9A72-4D76E3660265}">
      <dgm:prSet/>
      <dgm:spPr/>
      <dgm:t>
        <a:bodyPr/>
        <a:lstStyle/>
        <a:p>
          <a:endParaRPr lang="en-US"/>
        </a:p>
      </dgm:t>
    </dgm:pt>
    <dgm:pt modelId="{7AC1647E-6179-4F26-8B9E-7F1135514544}" type="sibTrans" cxnId="{207C6755-954D-48B1-9A72-4D76E3660265}">
      <dgm:prSet/>
      <dgm:spPr/>
      <dgm:t>
        <a:bodyPr/>
        <a:lstStyle/>
        <a:p>
          <a:endParaRPr lang="en-US"/>
        </a:p>
      </dgm:t>
    </dgm:pt>
    <dgm:pt modelId="{1DD073C8-C0B9-4674-8C98-63CF910CBA18}">
      <dgm:prSet/>
      <dgm:spPr/>
      <dgm:t>
        <a:bodyPr/>
        <a:lstStyle/>
        <a:p>
          <a:r>
            <a:rPr lang="en-US" dirty="0" smtClean="0"/>
            <a:t>CMB, CoD</a:t>
          </a:r>
          <a:endParaRPr lang="en-US" dirty="0"/>
        </a:p>
      </dgm:t>
    </dgm:pt>
    <dgm:pt modelId="{AEBE17B5-EA9B-4456-B266-7A3D966BDBAA}" type="parTrans" cxnId="{FBA8DCFA-46EA-4EBD-BE40-47A2BF349E60}">
      <dgm:prSet/>
      <dgm:spPr/>
      <dgm:t>
        <a:bodyPr/>
        <a:lstStyle/>
        <a:p>
          <a:endParaRPr lang="en-US"/>
        </a:p>
      </dgm:t>
    </dgm:pt>
    <dgm:pt modelId="{20F4C887-CFEA-4A25-A851-AD13D9211AE5}" type="sibTrans" cxnId="{FBA8DCFA-46EA-4EBD-BE40-47A2BF349E60}">
      <dgm:prSet/>
      <dgm:spPr/>
      <dgm:t>
        <a:bodyPr/>
        <a:lstStyle/>
        <a:p>
          <a:endParaRPr lang="en-US"/>
        </a:p>
      </dgm:t>
    </dgm:pt>
    <dgm:pt modelId="{ED033A1E-BE6D-431A-82DB-F96E1A263289}">
      <dgm:prSet/>
      <dgm:spPr/>
      <dgm:t>
        <a:bodyPr/>
        <a:lstStyle/>
        <a:p>
          <a:r>
            <a:rPr lang="en-US" dirty="0" smtClean="0"/>
            <a:t>P-Notes</a:t>
          </a:r>
          <a:endParaRPr lang="en-US" dirty="0"/>
        </a:p>
      </dgm:t>
    </dgm:pt>
    <dgm:pt modelId="{4C6CD15C-FCEB-415B-AE05-5F0E3C97FB3C}" type="parTrans" cxnId="{38D19288-5304-4714-AF07-41D2037D13AF}">
      <dgm:prSet/>
      <dgm:spPr/>
      <dgm:t>
        <a:bodyPr/>
        <a:lstStyle/>
        <a:p>
          <a:endParaRPr lang="en-US"/>
        </a:p>
      </dgm:t>
    </dgm:pt>
    <dgm:pt modelId="{C9F737B8-52B7-48DE-823F-FB4D8698FC94}" type="sibTrans" cxnId="{38D19288-5304-4714-AF07-41D2037D13AF}">
      <dgm:prSet/>
      <dgm:spPr/>
      <dgm:t>
        <a:bodyPr/>
        <a:lstStyle/>
        <a:p>
          <a:endParaRPr lang="en-US"/>
        </a:p>
      </dgm:t>
    </dgm:pt>
    <dgm:pt modelId="{5DD834D8-62C7-4F7B-956D-4DCC06C89B77}">
      <dgm:prSet/>
      <dgm:spPr/>
      <dgm:t>
        <a:bodyPr/>
        <a:lstStyle/>
        <a:p>
          <a:r>
            <a:rPr lang="en-US" dirty="0" smtClean="0"/>
            <a:t>C-Paper, C-Bill</a:t>
          </a:r>
          <a:endParaRPr lang="en-US" dirty="0"/>
        </a:p>
      </dgm:t>
    </dgm:pt>
    <dgm:pt modelId="{40B7D972-7CDD-464E-83AB-F594678D9C06}" type="parTrans" cxnId="{CE92ABCF-13FB-42D0-AB69-53BC865AF523}">
      <dgm:prSet/>
      <dgm:spPr/>
      <dgm:t>
        <a:bodyPr/>
        <a:lstStyle/>
        <a:p>
          <a:endParaRPr lang="en-US"/>
        </a:p>
      </dgm:t>
    </dgm:pt>
    <dgm:pt modelId="{8617CCE1-9AA0-44DC-8DC5-D4403127411F}" type="sibTrans" cxnId="{CE92ABCF-13FB-42D0-AB69-53BC865AF523}">
      <dgm:prSet/>
      <dgm:spPr/>
      <dgm:t>
        <a:bodyPr/>
        <a:lstStyle/>
        <a:p>
          <a:endParaRPr lang="en-US"/>
        </a:p>
      </dgm:t>
    </dgm:pt>
    <dgm:pt modelId="{3607CF30-A953-4A5C-B7E3-5C4108576082}">
      <dgm:prSet/>
      <dgm:spPr/>
      <dgm:t>
        <a:bodyPr/>
        <a:lstStyle/>
        <a:p>
          <a:r>
            <a:rPr lang="en-US" dirty="0" smtClean="0"/>
            <a:t>WMA, Call Money, Notice Money</a:t>
          </a:r>
          <a:endParaRPr lang="en-US" dirty="0"/>
        </a:p>
      </dgm:t>
    </dgm:pt>
    <dgm:pt modelId="{0482CBA2-8366-4BA8-8EE4-C44590D74F84}" type="parTrans" cxnId="{0F17ED71-5557-4E35-91F5-CA3709E2DDDC}">
      <dgm:prSet/>
      <dgm:spPr/>
      <dgm:t>
        <a:bodyPr/>
        <a:lstStyle/>
        <a:p>
          <a:endParaRPr lang="en-US"/>
        </a:p>
      </dgm:t>
    </dgm:pt>
    <dgm:pt modelId="{78C903ED-B629-4C85-B00E-CFF3ED8B9E15}" type="sibTrans" cxnId="{0F17ED71-5557-4E35-91F5-CA3709E2DDDC}">
      <dgm:prSet/>
      <dgm:spPr/>
      <dgm:t>
        <a:bodyPr/>
        <a:lstStyle/>
        <a:p>
          <a:endParaRPr lang="en-US"/>
        </a:p>
      </dgm:t>
    </dgm:pt>
    <dgm:pt modelId="{A777A89A-F11F-4BF4-B5B0-8D2697863CA0}">
      <dgm:prSet phldrT="[Text]"/>
      <dgm:spPr/>
      <dgm:t>
        <a:bodyPr/>
        <a:lstStyle/>
        <a:p>
          <a:r>
            <a:rPr lang="en-US" dirty="0" smtClean="0"/>
            <a:t>Loan, ECB</a:t>
          </a:r>
          <a:endParaRPr lang="en-US" dirty="0"/>
        </a:p>
      </dgm:t>
    </dgm:pt>
    <dgm:pt modelId="{B348290C-D9E8-468D-8E17-FB62602F5A12}" type="parTrans" cxnId="{1CE4854F-3C69-4185-A2C4-F65399C1B219}">
      <dgm:prSet/>
      <dgm:spPr/>
      <dgm:t>
        <a:bodyPr/>
        <a:lstStyle/>
        <a:p>
          <a:endParaRPr lang="en-US"/>
        </a:p>
      </dgm:t>
    </dgm:pt>
    <dgm:pt modelId="{3A2BBFA7-6146-4462-9BB8-F30FF4376016}" type="sibTrans" cxnId="{1CE4854F-3C69-4185-A2C4-F65399C1B219}">
      <dgm:prSet/>
      <dgm:spPr/>
      <dgm:t>
        <a:bodyPr/>
        <a:lstStyle/>
        <a:p>
          <a:endParaRPr lang="en-US"/>
        </a:p>
      </dgm:t>
    </dgm:pt>
    <dgm:pt modelId="{7DA65A4C-A98E-467A-B8D2-E33E6E80C51F}">
      <dgm:prSet/>
      <dgm:spPr/>
      <dgm:t>
        <a:bodyPr/>
        <a:lstStyle/>
        <a:p>
          <a:r>
            <a:rPr lang="en-US" dirty="0" smtClean="0">
              <a:solidFill>
                <a:srgbClr val="C00000"/>
              </a:solidFill>
              <a:effectLst/>
            </a:rPr>
            <a:t>1.44%+WPI; </a:t>
          </a:r>
          <a:endParaRPr lang="en-US" dirty="0">
            <a:solidFill>
              <a:srgbClr val="C00000"/>
            </a:solidFill>
            <a:effectLst/>
          </a:endParaRPr>
        </a:p>
      </dgm:t>
    </dgm:pt>
    <dgm:pt modelId="{E44C5726-2449-45F2-9268-AD837E5C7FC8}" type="parTrans" cxnId="{45F2E10C-2182-490E-AF43-1DB88E681E1E}">
      <dgm:prSet/>
      <dgm:spPr/>
      <dgm:t>
        <a:bodyPr/>
        <a:lstStyle/>
        <a:p>
          <a:endParaRPr lang="en-US"/>
        </a:p>
      </dgm:t>
    </dgm:pt>
    <dgm:pt modelId="{90F5D0F5-863A-4FE5-A563-23DAE851E987}" type="sibTrans" cxnId="{45F2E10C-2182-490E-AF43-1DB88E681E1E}">
      <dgm:prSet/>
      <dgm:spPr/>
      <dgm:t>
        <a:bodyPr/>
        <a:lstStyle/>
        <a:p>
          <a:endParaRPr lang="en-US"/>
        </a:p>
      </dgm:t>
    </dgm:pt>
    <dgm:pt modelId="{97B292E1-F4D9-4498-ABD6-D46DC4956FAD}" type="pres">
      <dgm:prSet presAssocID="{C82E6F00-B761-4EF9-A87C-1D73B675CECC}" presName="Name0" presStyleCnt="0">
        <dgm:presLayoutVars>
          <dgm:dir/>
          <dgm:animLvl val="lvl"/>
          <dgm:resizeHandles val="exact"/>
        </dgm:presLayoutVars>
      </dgm:prSet>
      <dgm:spPr/>
      <dgm:t>
        <a:bodyPr/>
        <a:lstStyle/>
        <a:p>
          <a:endParaRPr lang="en-US"/>
        </a:p>
      </dgm:t>
    </dgm:pt>
    <dgm:pt modelId="{45CA0FA6-2E28-4A8A-B59E-6C546D93370C}" type="pres">
      <dgm:prSet presAssocID="{8BA5934B-1BD0-472A-929A-002671729E95}" presName="composite" presStyleCnt="0"/>
      <dgm:spPr/>
    </dgm:pt>
    <dgm:pt modelId="{19CB1FDE-5F33-43A7-83FC-0B31669BC4B4}" type="pres">
      <dgm:prSet presAssocID="{8BA5934B-1BD0-472A-929A-002671729E95}" presName="parTx" presStyleLbl="alignNode1" presStyleIdx="0" presStyleCnt="2">
        <dgm:presLayoutVars>
          <dgm:chMax val="0"/>
          <dgm:chPref val="0"/>
          <dgm:bulletEnabled val="1"/>
        </dgm:presLayoutVars>
      </dgm:prSet>
      <dgm:spPr/>
      <dgm:t>
        <a:bodyPr/>
        <a:lstStyle/>
        <a:p>
          <a:endParaRPr lang="en-US"/>
        </a:p>
      </dgm:t>
    </dgm:pt>
    <dgm:pt modelId="{542DBB66-A692-444C-9625-665692387C57}" type="pres">
      <dgm:prSet presAssocID="{8BA5934B-1BD0-472A-929A-002671729E95}" presName="desTx" presStyleLbl="alignAccFollowNode1" presStyleIdx="0" presStyleCnt="2">
        <dgm:presLayoutVars>
          <dgm:bulletEnabled val="1"/>
        </dgm:presLayoutVars>
      </dgm:prSet>
      <dgm:spPr/>
      <dgm:t>
        <a:bodyPr/>
        <a:lstStyle/>
        <a:p>
          <a:endParaRPr lang="en-US"/>
        </a:p>
      </dgm:t>
    </dgm:pt>
    <dgm:pt modelId="{1996D23D-2D80-48C1-94BA-108FD6749C3A}" type="pres">
      <dgm:prSet presAssocID="{506A27D1-436F-4CD4-8274-947671424D6D}" presName="space" presStyleCnt="0"/>
      <dgm:spPr/>
    </dgm:pt>
    <dgm:pt modelId="{FE0AD2B8-6706-484C-896D-B2A73A1E540E}" type="pres">
      <dgm:prSet presAssocID="{5DE7D5E2-F28D-4D14-A63F-16199F2AD1B1}" presName="composite" presStyleCnt="0"/>
      <dgm:spPr/>
    </dgm:pt>
    <dgm:pt modelId="{0D228C79-A4D2-4482-90F3-6BADA71B4930}" type="pres">
      <dgm:prSet presAssocID="{5DE7D5E2-F28D-4D14-A63F-16199F2AD1B1}" presName="parTx" presStyleLbl="alignNode1" presStyleIdx="1" presStyleCnt="2">
        <dgm:presLayoutVars>
          <dgm:chMax val="0"/>
          <dgm:chPref val="0"/>
          <dgm:bulletEnabled val="1"/>
        </dgm:presLayoutVars>
      </dgm:prSet>
      <dgm:spPr/>
      <dgm:t>
        <a:bodyPr/>
        <a:lstStyle/>
        <a:p>
          <a:endParaRPr lang="en-US"/>
        </a:p>
      </dgm:t>
    </dgm:pt>
    <dgm:pt modelId="{546D2736-D3FA-4460-8865-07B760B6D3C4}" type="pres">
      <dgm:prSet presAssocID="{5DE7D5E2-F28D-4D14-A63F-16199F2AD1B1}" presName="desTx" presStyleLbl="alignAccFollowNode1" presStyleIdx="1" presStyleCnt="2" custScaleX="118206">
        <dgm:presLayoutVars>
          <dgm:bulletEnabled val="1"/>
        </dgm:presLayoutVars>
      </dgm:prSet>
      <dgm:spPr/>
      <dgm:t>
        <a:bodyPr/>
        <a:lstStyle/>
        <a:p>
          <a:endParaRPr lang="en-US"/>
        </a:p>
      </dgm:t>
    </dgm:pt>
  </dgm:ptLst>
  <dgm:cxnLst>
    <dgm:cxn modelId="{489B0740-75E1-4FE0-928B-CA3EF5E247B5}" srcId="{5DE7D5E2-F28D-4D14-A63F-16199F2AD1B1}" destId="{7C42B68A-9E64-4CE1-9B63-74C2D273C819}" srcOrd="1" destOrd="0" parTransId="{62EFEB9F-C097-4BD7-9E44-4CDA19F92FE0}" sibTransId="{A60E3111-7CD0-41B2-974E-24EB0C6BAA09}"/>
    <dgm:cxn modelId="{F1C2086D-5BE6-49F0-AC2E-4A50CE5A8945}" type="presOf" srcId="{7DA65A4C-A98E-467A-B8D2-E33E6E80C51F}" destId="{546D2736-D3FA-4460-8865-07B760B6D3C4}" srcOrd="0" destOrd="5" presId="urn:microsoft.com/office/officeart/2005/8/layout/hList1"/>
    <dgm:cxn modelId="{7B744110-A6BC-4C22-B774-56352C1E317B}" type="presOf" srcId="{ED033A1E-BE6D-431A-82DB-F96E1A263289}" destId="{542DBB66-A692-444C-9625-665692387C57}" srcOrd="0" destOrd="2" presId="urn:microsoft.com/office/officeart/2005/8/layout/hList1"/>
    <dgm:cxn modelId="{FAD36C19-BC58-44FF-B60A-F4DF5FA1401F}" type="presOf" srcId="{DAD6C05D-1A46-43F7-A349-2E4631094896}" destId="{542DBB66-A692-444C-9625-665692387C57}" srcOrd="0" destOrd="0" presId="urn:microsoft.com/office/officeart/2005/8/layout/hList1"/>
    <dgm:cxn modelId="{E7936782-7DB3-4125-8AC5-48AB2215B7DE}" type="presOf" srcId="{5DD834D8-62C7-4F7B-956D-4DCC06C89B77}" destId="{542DBB66-A692-444C-9625-665692387C57}" srcOrd="0" destOrd="3" presId="urn:microsoft.com/office/officeart/2005/8/layout/hList1"/>
    <dgm:cxn modelId="{91793163-7D9F-492F-AEF4-68F82A5B79D9}" type="presOf" srcId="{1DD073C8-C0B9-4674-8C98-63CF910CBA18}" destId="{542DBB66-A692-444C-9625-665692387C57}" srcOrd="0" destOrd="1" presId="urn:microsoft.com/office/officeart/2005/8/layout/hList1"/>
    <dgm:cxn modelId="{98C8AD35-D58C-4D12-9B8E-E3E90B566C23}" srcId="{5DE7D5E2-F28D-4D14-A63F-16199F2AD1B1}" destId="{8D4462A3-9E73-449B-957E-C17A2F709FD3}" srcOrd="3" destOrd="0" parTransId="{3C4E05F1-605B-4DB3-B3EF-12EA9EE8A4DA}" sibTransId="{B657C78F-0123-444C-92A8-9C1200E515E4}"/>
    <dgm:cxn modelId="{8E8B13D6-6DB8-4228-A554-C055E15F5273}" srcId="{C82E6F00-B761-4EF9-A87C-1D73B675CECC}" destId="{8BA5934B-1BD0-472A-929A-002671729E95}" srcOrd="0" destOrd="0" parTransId="{EAE65D0A-4AD3-4C53-A2C7-A2B411897F4F}" sibTransId="{506A27D1-436F-4CD4-8274-947671424D6D}"/>
    <dgm:cxn modelId="{FBA8DCFA-46EA-4EBD-BE40-47A2BF349E60}" srcId="{8BA5934B-1BD0-472A-929A-002671729E95}" destId="{1DD073C8-C0B9-4674-8C98-63CF910CBA18}" srcOrd="1" destOrd="0" parTransId="{AEBE17B5-EA9B-4456-B266-7A3D966BDBAA}" sibTransId="{20F4C887-CFEA-4A25-A851-AD13D9211AE5}"/>
    <dgm:cxn modelId="{1B515B53-F8CF-4F47-81FA-E9BEC93F9111}" type="presOf" srcId="{A777A89A-F11F-4BF4-B5B0-8D2697863CA0}" destId="{546D2736-D3FA-4460-8865-07B760B6D3C4}" srcOrd="0" destOrd="0" presId="urn:microsoft.com/office/officeart/2005/8/layout/hList1"/>
    <dgm:cxn modelId="{2560882A-3F0E-495D-88C5-878F99C3FA4D}" type="presOf" srcId="{DCD793E5-BC4C-42DE-ABC8-F8BB37A6B449}" destId="{546D2736-D3FA-4460-8865-07B760B6D3C4}" srcOrd="0" destOrd="4" presId="urn:microsoft.com/office/officeart/2005/8/layout/hList1"/>
    <dgm:cxn modelId="{03AE6A18-6EB7-4FEA-9274-7DFF5CA43C6E}" srcId="{C82E6F00-B761-4EF9-A87C-1D73B675CECC}" destId="{5DE7D5E2-F28D-4D14-A63F-16199F2AD1B1}" srcOrd="1" destOrd="0" parTransId="{A1D4B992-BD83-41FB-B471-62135A5B4F0F}" sibTransId="{AFA57662-A4C4-498C-B7AD-25A65865F721}"/>
    <dgm:cxn modelId="{B82C3384-6CE9-45AE-9DBD-C4136552C9B2}" type="presOf" srcId="{3607CF30-A953-4A5C-B7E3-5C4108576082}" destId="{542DBB66-A692-444C-9625-665692387C57}" srcOrd="0" destOrd="4" presId="urn:microsoft.com/office/officeart/2005/8/layout/hList1"/>
    <dgm:cxn modelId="{CE92ABCF-13FB-42D0-AB69-53BC865AF523}" srcId="{8BA5934B-1BD0-472A-929A-002671729E95}" destId="{5DD834D8-62C7-4F7B-956D-4DCC06C89B77}" srcOrd="3" destOrd="0" parTransId="{40B7D972-7CDD-464E-83AB-F594678D9C06}" sibTransId="{8617CCE1-9AA0-44DC-8DC5-D4403127411F}"/>
    <dgm:cxn modelId="{82617294-AD53-4019-A7B9-5E97039CD1E0}" type="presOf" srcId="{C82E6F00-B761-4EF9-A87C-1D73B675CECC}" destId="{97B292E1-F4D9-4498-ABD6-D46DC4956FAD}" srcOrd="0" destOrd="0" presId="urn:microsoft.com/office/officeart/2005/8/layout/hList1"/>
    <dgm:cxn modelId="{2CD396F7-7121-40B8-A182-23431E4C93D4}" srcId="{5DE7D5E2-F28D-4D14-A63F-16199F2AD1B1}" destId="{2BCCC0A1-368F-4328-B59A-4217616122DB}" srcOrd="2" destOrd="0" parTransId="{5CE0DCA4-8196-4B04-B26A-AF9AC0579902}" sibTransId="{0908522C-2673-446B-A62C-1F72A1FE23E4}"/>
    <dgm:cxn modelId="{64C6E6B3-C3D8-4A29-A268-7BDC0E10BB05}" type="presOf" srcId="{00C7D55D-EC99-451B-A774-A44397FA5B26}" destId="{546D2736-D3FA-4460-8865-07B760B6D3C4}" srcOrd="0" destOrd="6" presId="urn:microsoft.com/office/officeart/2005/8/layout/hList1"/>
    <dgm:cxn modelId="{882B3FA6-FFA3-4C91-9AA0-9E14F062CFDA}" type="presOf" srcId="{7C42B68A-9E64-4CE1-9B63-74C2D273C819}" destId="{546D2736-D3FA-4460-8865-07B760B6D3C4}" srcOrd="0" destOrd="1" presId="urn:microsoft.com/office/officeart/2005/8/layout/hList1"/>
    <dgm:cxn modelId="{480C55AB-15C6-4AFD-9361-04010F054442}" srcId="{8BA5934B-1BD0-472A-929A-002671729E95}" destId="{DAD6C05D-1A46-43F7-A349-2E4631094896}" srcOrd="0" destOrd="0" parTransId="{89AE4D24-102F-44A2-9A1B-7BFF9DE35611}" sibTransId="{015B5D5C-2822-487A-B8B3-E7D87188E74A}"/>
    <dgm:cxn modelId="{E487150F-4AF2-4F06-9A4E-605DF57A2633}" type="presOf" srcId="{8BA5934B-1BD0-472A-929A-002671729E95}" destId="{19CB1FDE-5F33-43A7-83FC-0B31669BC4B4}" srcOrd="0" destOrd="0" presId="urn:microsoft.com/office/officeart/2005/8/layout/hList1"/>
    <dgm:cxn modelId="{BCCF0E3F-0C5A-4114-A1EF-E25F163790E9}" type="presOf" srcId="{2BCCC0A1-368F-4328-B59A-4217616122DB}" destId="{546D2736-D3FA-4460-8865-07B760B6D3C4}" srcOrd="0" destOrd="2" presId="urn:microsoft.com/office/officeart/2005/8/layout/hList1"/>
    <dgm:cxn modelId="{207C6755-954D-48B1-9A72-4D76E3660265}" srcId="{DCD793E5-BC4C-42DE-ABC8-F8BB37A6B449}" destId="{00C7D55D-EC99-451B-A774-A44397FA5B26}" srcOrd="1" destOrd="0" parTransId="{F2BEDAF2-FE13-4FA9-92C9-8ADC1B92FC0E}" sibTransId="{7AC1647E-6179-4F26-8B9E-7F1135514544}"/>
    <dgm:cxn modelId="{F3318816-5EC7-47A1-BFB8-9CD95BF113DF}" type="presOf" srcId="{8D4462A3-9E73-449B-957E-C17A2F709FD3}" destId="{546D2736-D3FA-4460-8865-07B760B6D3C4}" srcOrd="0" destOrd="3" presId="urn:microsoft.com/office/officeart/2005/8/layout/hList1"/>
    <dgm:cxn modelId="{0F17ED71-5557-4E35-91F5-CA3709E2DDDC}" srcId="{8BA5934B-1BD0-472A-929A-002671729E95}" destId="{3607CF30-A953-4A5C-B7E3-5C4108576082}" srcOrd="4" destOrd="0" parTransId="{0482CBA2-8366-4BA8-8EE4-C44590D74F84}" sibTransId="{78C903ED-B629-4C85-B00E-CFF3ED8B9E15}"/>
    <dgm:cxn modelId="{BAF31833-021A-4F4B-A0A5-7015E3491904}" srcId="{5DE7D5E2-F28D-4D14-A63F-16199F2AD1B1}" destId="{DCD793E5-BC4C-42DE-ABC8-F8BB37A6B449}" srcOrd="4" destOrd="0" parTransId="{0C5E2A7F-B1CE-4967-9EA8-192BC53418EB}" sibTransId="{ABD0B944-4E85-415B-80C5-79E07E9E9090}"/>
    <dgm:cxn modelId="{45F2E10C-2182-490E-AF43-1DB88E681E1E}" srcId="{DCD793E5-BC4C-42DE-ABC8-F8BB37A6B449}" destId="{7DA65A4C-A98E-467A-B8D2-E33E6E80C51F}" srcOrd="0" destOrd="0" parTransId="{E44C5726-2449-45F2-9268-AD837E5C7FC8}" sibTransId="{90F5D0F5-863A-4FE5-A563-23DAE851E987}"/>
    <dgm:cxn modelId="{1CE4854F-3C69-4185-A2C4-F65399C1B219}" srcId="{5DE7D5E2-F28D-4D14-A63F-16199F2AD1B1}" destId="{A777A89A-F11F-4BF4-B5B0-8D2697863CA0}" srcOrd="0" destOrd="0" parTransId="{B348290C-D9E8-468D-8E17-FB62602F5A12}" sibTransId="{3A2BBFA7-6146-4462-9BB8-F30FF4376016}"/>
    <dgm:cxn modelId="{2DA1BA23-569E-4632-A58B-280D5430F5A1}" type="presOf" srcId="{5DE7D5E2-F28D-4D14-A63F-16199F2AD1B1}" destId="{0D228C79-A4D2-4482-90F3-6BADA71B4930}" srcOrd="0" destOrd="0" presId="urn:microsoft.com/office/officeart/2005/8/layout/hList1"/>
    <dgm:cxn modelId="{38D19288-5304-4714-AF07-41D2037D13AF}" srcId="{8BA5934B-1BD0-472A-929A-002671729E95}" destId="{ED033A1E-BE6D-431A-82DB-F96E1A263289}" srcOrd="2" destOrd="0" parTransId="{4C6CD15C-FCEB-415B-AE05-5F0E3C97FB3C}" sibTransId="{C9F737B8-52B7-48DE-823F-FB4D8698FC94}"/>
    <dgm:cxn modelId="{E80C8611-F2EB-4B9D-96E4-518FCF2D33F9}" type="presParOf" srcId="{97B292E1-F4D9-4498-ABD6-D46DC4956FAD}" destId="{45CA0FA6-2E28-4A8A-B59E-6C546D93370C}" srcOrd="0" destOrd="0" presId="urn:microsoft.com/office/officeart/2005/8/layout/hList1"/>
    <dgm:cxn modelId="{D8C87939-7B29-4708-915F-9BA429D3B7D3}" type="presParOf" srcId="{45CA0FA6-2E28-4A8A-B59E-6C546D93370C}" destId="{19CB1FDE-5F33-43A7-83FC-0B31669BC4B4}" srcOrd="0" destOrd="0" presId="urn:microsoft.com/office/officeart/2005/8/layout/hList1"/>
    <dgm:cxn modelId="{257F6DAF-F5F8-4E41-A46D-737132EC475D}" type="presParOf" srcId="{45CA0FA6-2E28-4A8A-B59E-6C546D93370C}" destId="{542DBB66-A692-444C-9625-665692387C57}" srcOrd="1" destOrd="0" presId="urn:microsoft.com/office/officeart/2005/8/layout/hList1"/>
    <dgm:cxn modelId="{E4C065FE-D2DB-4694-81EC-BE1CBC07D660}" type="presParOf" srcId="{97B292E1-F4D9-4498-ABD6-D46DC4956FAD}" destId="{1996D23D-2D80-48C1-94BA-108FD6749C3A}" srcOrd="1" destOrd="0" presId="urn:microsoft.com/office/officeart/2005/8/layout/hList1"/>
    <dgm:cxn modelId="{CB38DFD1-583D-4775-9736-FABE7DEA03C4}" type="presParOf" srcId="{97B292E1-F4D9-4498-ABD6-D46DC4956FAD}" destId="{FE0AD2B8-6706-484C-896D-B2A73A1E540E}" srcOrd="2" destOrd="0" presId="urn:microsoft.com/office/officeart/2005/8/layout/hList1"/>
    <dgm:cxn modelId="{B46C1220-9F08-4DB0-B6B9-5A70BD2934DB}" type="presParOf" srcId="{FE0AD2B8-6706-484C-896D-B2A73A1E540E}" destId="{0D228C79-A4D2-4482-90F3-6BADA71B4930}" srcOrd="0" destOrd="0" presId="urn:microsoft.com/office/officeart/2005/8/layout/hList1"/>
    <dgm:cxn modelId="{69631CFC-8E87-4FDE-9779-56AAD082542A}" type="presParOf" srcId="{FE0AD2B8-6706-484C-896D-B2A73A1E540E}" destId="{546D2736-D3FA-4460-8865-07B760B6D3C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CEE1893-C4B8-4C55-A190-1125557708E5}" type="doc">
      <dgm:prSet loTypeId="urn:microsoft.com/office/officeart/2005/8/layout/hList3" loCatId="list" qsTypeId="urn:microsoft.com/office/officeart/2005/8/quickstyle/simple1" qsCatId="simple" csTypeId="urn:microsoft.com/office/officeart/2005/8/colors/accent0_3" csCatId="mainScheme" phldr="1"/>
      <dgm:spPr/>
      <dgm:t>
        <a:bodyPr/>
        <a:lstStyle/>
        <a:p>
          <a:endParaRPr lang="en-US"/>
        </a:p>
      </dgm:t>
    </dgm:pt>
    <dgm:pt modelId="{44CDCB4F-D55D-4ADF-B314-CC0AABDBB4DF}">
      <dgm:prSet phldrT="[Text]"/>
      <dgm:spPr/>
      <dgm:t>
        <a:bodyPr/>
        <a:lstStyle/>
        <a:p>
          <a:r>
            <a:rPr lang="en-US" dirty="0" smtClean="0"/>
            <a:t>Implications of “poor” rating on G-sec/ Sovereign bonds?</a:t>
          </a:r>
          <a:endParaRPr lang="en-US" dirty="0"/>
        </a:p>
      </dgm:t>
    </dgm:pt>
    <dgm:pt modelId="{5589A456-39C4-4B5D-89B3-F106A1DF17C1}" type="parTrans" cxnId="{49FD405F-D3CD-4847-A568-B7F528128ACA}">
      <dgm:prSet/>
      <dgm:spPr/>
      <dgm:t>
        <a:bodyPr/>
        <a:lstStyle/>
        <a:p>
          <a:endParaRPr lang="en-US"/>
        </a:p>
      </dgm:t>
    </dgm:pt>
    <dgm:pt modelId="{801E679E-CC33-4507-B5DC-38E66E898EC8}" type="sibTrans" cxnId="{49FD405F-D3CD-4847-A568-B7F528128ACA}">
      <dgm:prSet/>
      <dgm:spPr/>
      <dgm:t>
        <a:bodyPr/>
        <a:lstStyle/>
        <a:p>
          <a:endParaRPr lang="en-US"/>
        </a:p>
      </dgm:t>
    </dgm:pt>
    <dgm:pt modelId="{65DFD65D-CF7B-4514-A1F5-A099BB56ABF8}">
      <dgm:prSet phldrT="[Text]"/>
      <dgm:spPr/>
      <dgm:t>
        <a:bodyPr/>
        <a:lstStyle/>
        <a:p>
          <a:r>
            <a:rPr lang="en-US" dirty="0" smtClean="0"/>
            <a:t>Future borrowing expensive.</a:t>
          </a:r>
          <a:endParaRPr lang="en-US" dirty="0"/>
        </a:p>
      </dgm:t>
    </dgm:pt>
    <dgm:pt modelId="{43B23D10-6C24-49B4-B46E-8B5C24DDDCA9}" type="parTrans" cxnId="{37411852-C5C6-400B-88E9-448393814EBA}">
      <dgm:prSet/>
      <dgm:spPr/>
      <dgm:t>
        <a:bodyPr/>
        <a:lstStyle/>
        <a:p>
          <a:endParaRPr lang="en-US"/>
        </a:p>
      </dgm:t>
    </dgm:pt>
    <dgm:pt modelId="{9381E184-3BDD-4D29-8B42-CFD0E4A1D728}" type="sibTrans" cxnId="{37411852-C5C6-400B-88E9-448393814EBA}">
      <dgm:prSet/>
      <dgm:spPr/>
      <dgm:t>
        <a:bodyPr/>
        <a:lstStyle/>
        <a:p>
          <a:endParaRPr lang="en-US"/>
        </a:p>
      </dgm:t>
    </dgm:pt>
    <dgm:pt modelId="{6EE1F78E-C24E-4A21-AF83-D3F63B06D129}">
      <dgm:prSet phldrT="[Text]"/>
      <dgm:spPr/>
      <dgm:t>
        <a:bodyPr/>
        <a:lstStyle/>
        <a:p>
          <a:r>
            <a:rPr lang="en-US" dirty="0" smtClean="0"/>
            <a:t>Existing Bond</a:t>
          </a:r>
          <a:endParaRPr lang="en-US" dirty="0"/>
        </a:p>
      </dgm:t>
    </dgm:pt>
    <dgm:pt modelId="{CD11F1EB-D216-4693-B468-26D9132BD7BA}" type="parTrans" cxnId="{3B6935F1-5374-4B55-962A-C3EC37DD5B79}">
      <dgm:prSet/>
      <dgm:spPr/>
      <dgm:t>
        <a:bodyPr/>
        <a:lstStyle/>
        <a:p>
          <a:endParaRPr lang="en-US"/>
        </a:p>
      </dgm:t>
    </dgm:pt>
    <dgm:pt modelId="{DA1C7027-0E63-4AFE-9BD8-FE6323F42D8E}" type="sibTrans" cxnId="{3B6935F1-5374-4B55-962A-C3EC37DD5B79}">
      <dgm:prSet/>
      <dgm:spPr/>
      <dgm:t>
        <a:bodyPr/>
        <a:lstStyle/>
        <a:p>
          <a:endParaRPr lang="en-US"/>
        </a:p>
      </dgm:t>
    </dgm:pt>
    <dgm:pt modelId="{0F780696-74E1-4F9B-B583-C5398AAE7DA3}">
      <dgm:prSet phldrT="[Text]"/>
      <dgm:spPr/>
      <dgm:t>
        <a:bodyPr/>
        <a:lstStyle/>
        <a:p>
          <a:r>
            <a:rPr lang="en-US" dirty="0" smtClean="0"/>
            <a:t>Issuing new bonds:</a:t>
          </a:r>
          <a:endParaRPr lang="en-US" dirty="0"/>
        </a:p>
      </dgm:t>
    </dgm:pt>
    <dgm:pt modelId="{07A604E0-8BF0-4102-B36E-D332B0D6B3A9}" type="parTrans" cxnId="{30A11A8C-C390-4743-8E1E-FF9EA06F2248}">
      <dgm:prSet/>
      <dgm:spPr/>
      <dgm:t>
        <a:bodyPr/>
        <a:lstStyle/>
        <a:p>
          <a:endParaRPr lang="en-US"/>
        </a:p>
      </dgm:t>
    </dgm:pt>
    <dgm:pt modelId="{02A82DED-8A6B-4891-9517-512B8E76E168}" type="sibTrans" cxnId="{30A11A8C-C390-4743-8E1E-FF9EA06F2248}">
      <dgm:prSet/>
      <dgm:spPr/>
      <dgm:t>
        <a:bodyPr/>
        <a:lstStyle/>
        <a:p>
          <a:endParaRPr lang="en-US"/>
        </a:p>
      </dgm:t>
    </dgm:pt>
    <dgm:pt modelId="{A7C1D416-A604-4DBA-AB19-31A885A39D14}">
      <dgm:prSet phldrT="[Text]"/>
      <dgm:spPr/>
      <dgm:t>
        <a:bodyPr/>
        <a:lstStyle/>
        <a:p>
          <a:r>
            <a:rPr lang="en-US" dirty="0" smtClean="0"/>
            <a:t>Investors Bid low </a:t>
          </a:r>
          <a:r>
            <a:rPr lang="en-US" dirty="0" err="1" smtClean="0"/>
            <a:t>amt</a:t>
          </a:r>
          <a:r>
            <a:rPr lang="en-US" dirty="0" smtClean="0"/>
            <a:t> in E-</a:t>
          </a:r>
          <a:r>
            <a:rPr lang="en-US" dirty="0" err="1" smtClean="0"/>
            <a:t>Kuber</a:t>
          </a:r>
          <a:r>
            <a:rPr lang="en-US" dirty="0" smtClean="0"/>
            <a:t> auction</a:t>
          </a:r>
          <a:endParaRPr lang="en-US" dirty="0"/>
        </a:p>
      </dgm:t>
    </dgm:pt>
    <dgm:pt modelId="{5B96111A-FE69-4CB2-9A29-5C1DBD9B8267}" type="parTrans" cxnId="{89E52453-0F65-4E66-B945-7C3BDD3341CB}">
      <dgm:prSet/>
      <dgm:spPr/>
      <dgm:t>
        <a:bodyPr/>
        <a:lstStyle/>
        <a:p>
          <a:endParaRPr lang="en-US"/>
        </a:p>
      </dgm:t>
    </dgm:pt>
    <dgm:pt modelId="{8A8E8A12-D10E-439E-ADE8-9D11114EF8A7}" type="sibTrans" cxnId="{89E52453-0F65-4E66-B945-7C3BDD3341CB}">
      <dgm:prSet/>
      <dgm:spPr/>
      <dgm:t>
        <a:bodyPr/>
        <a:lstStyle/>
        <a:p>
          <a:endParaRPr lang="en-US"/>
        </a:p>
      </dgm:t>
    </dgm:pt>
    <dgm:pt modelId="{300A7B09-180E-499B-B5F4-2E7B6D98F129}">
      <dgm:prSet phldrT="[Text]"/>
      <dgm:spPr/>
      <dgm:t>
        <a:bodyPr/>
        <a:lstStyle/>
        <a:p>
          <a:r>
            <a:rPr lang="en-US" dirty="0" smtClean="0"/>
            <a:t>Investors sell away: yield </a:t>
          </a:r>
          <a:r>
            <a:rPr lang="en-US" dirty="0" smtClean="0">
              <a:latin typeface="Franklin Gothic Medium Cond" panose="020B0606030402020204" pitchFamily="34" charset="0"/>
            </a:rPr>
            <a:t>▲</a:t>
          </a:r>
          <a:endParaRPr lang="en-US" dirty="0"/>
        </a:p>
      </dgm:t>
    </dgm:pt>
    <dgm:pt modelId="{041F0D2F-B28C-4CA1-B8FF-8F0031764C04}" type="parTrans" cxnId="{0634F60F-7651-4F2F-9087-F3722BEC8799}">
      <dgm:prSet/>
      <dgm:spPr/>
      <dgm:t>
        <a:bodyPr/>
        <a:lstStyle/>
        <a:p>
          <a:endParaRPr lang="en-US"/>
        </a:p>
      </dgm:t>
    </dgm:pt>
    <dgm:pt modelId="{8D5D79FA-3D5F-4EC1-8509-6E3344C9F1DE}" type="sibTrans" cxnId="{0634F60F-7651-4F2F-9087-F3722BEC8799}">
      <dgm:prSet/>
      <dgm:spPr/>
      <dgm:t>
        <a:bodyPr/>
        <a:lstStyle/>
        <a:p>
          <a:endParaRPr lang="en-US"/>
        </a:p>
      </dgm:t>
    </dgm:pt>
    <dgm:pt modelId="{8B170BB3-16A3-4B60-ABE6-377B761180D7}">
      <dgm:prSet phldrT="[Text]"/>
      <dgm:spPr/>
      <dgm:t>
        <a:bodyPr/>
        <a:lstStyle/>
        <a:p>
          <a:r>
            <a:rPr lang="en-US" dirty="0" smtClean="0"/>
            <a:t>Have to be sold @bigger “discount” on face value -&gt; %-wise borrowing expensive.</a:t>
          </a:r>
          <a:endParaRPr lang="en-US" dirty="0"/>
        </a:p>
      </dgm:t>
    </dgm:pt>
    <dgm:pt modelId="{B7468594-0215-407A-8AE4-F808BE3F88CB}" type="parTrans" cxnId="{0F91100D-94E4-4221-937B-60CB153D5260}">
      <dgm:prSet/>
      <dgm:spPr/>
      <dgm:t>
        <a:bodyPr/>
        <a:lstStyle/>
        <a:p>
          <a:endParaRPr lang="en-US"/>
        </a:p>
      </dgm:t>
    </dgm:pt>
    <dgm:pt modelId="{8B53A056-88C2-451D-80BA-B069327327A3}" type="sibTrans" cxnId="{0F91100D-94E4-4221-937B-60CB153D5260}">
      <dgm:prSet/>
      <dgm:spPr/>
      <dgm:t>
        <a:bodyPr/>
        <a:lstStyle/>
        <a:p>
          <a:endParaRPr lang="en-US"/>
        </a:p>
      </dgm:t>
    </dgm:pt>
    <dgm:pt modelId="{7F32483B-3E60-4B6D-ADE4-8A7C3D8ABDDC}" type="pres">
      <dgm:prSet presAssocID="{ECEE1893-C4B8-4C55-A190-1125557708E5}" presName="composite" presStyleCnt="0">
        <dgm:presLayoutVars>
          <dgm:chMax val="1"/>
          <dgm:dir/>
          <dgm:resizeHandles val="exact"/>
        </dgm:presLayoutVars>
      </dgm:prSet>
      <dgm:spPr/>
      <dgm:t>
        <a:bodyPr/>
        <a:lstStyle/>
        <a:p>
          <a:endParaRPr lang="en-US"/>
        </a:p>
      </dgm:t>
    </dgm:pt>
    <dgm:pt modelId="{B4912CBC-82B4-457D-A9B7-6A5FE0A44659}" type="pres">
      <dgm:prSet presAssocID="{44CDCB4F-D55D-4ADF-B314-CC0AABDBB4DF}" presName="roof" presStyleLbl="dkBgShp" presStyleIdx="0" presStyleCnt="2" custScaleY="63738"/>
      <dgm:spPr/>
      <dgm:t>
        <a:bodyPr/>
        <a:lstStyle/>
        <a:p>
          <a:endParaRPr lang="en-US"/>
        </a:p>
      </dgm:t>
    </dgm:pt>
    <dgm:pt modelId="{5ADCFE95-8D94-4E0D-AC74-BEA9DCF2BADF}" type="pres">
      <dgm:prSet presAssocID="{44CDCB4F-D55D-4ADF-B314-CC0AABDBB4DF}" presName="pillars" presStyleCnt="0"/>
      <dgm:spPr/>
    </dgm:pt>
    <dgm:pt modelId="{B5A421D4-6CAB-49CC-BAA7-0AB0A398DBF4}" type="pres">
      <dgm:prSet presAssocID="{44CDCB4F-D55D-4ADF-B314-CC0AABDBB4DF}" presName="pillar1" presStyleLbl="node1" presStyleIdx="0" presStyleCnt="2" custScaleY="113019">
        <dgm:presLayoutVars>
          <dgm:bulletEnabled val="1"/>
        </dgm:presLayoutVars>
      </dgm:prSet>
      <dgm:spPr/>
      <dgm:t>
        <a:bodyPr/>
        <a:lstStyle/>
        <a:p>
          <a:endParaRPr lang="en-US"/>
        </a:p>
      </dgm:t>
    </dgm:pt>
    <dgm:pt modelId="{E24A7DA9-CD46-495A-AE40-84CBB2362DE1}" type="pres">
      <dgm:prSet presAssocID="{6EE1F78E-C24E-4A21-AF83-D3F63B06D129}" presName="pillarX" presStyleLbl="node1" presStyleIdx="1" presStyleCnt="2">
        <dgm:presLayoutVars>
          <dgm:bulletEnabled val="1"/>
        </dgm:presLayoutVars>
      </dgm:prSet>
      <dgm:spPr/>
      <dgm:t>
        <a:bodyPr/>
        <a:lstStyle/>
        <a:p>
          <a:endParaRPr lang="en-US"/>
        </a:p>
      </dgm:t>
    </dgm:pt>
    <dgm:pt modelId="{2C558C94-E3C7-44C1-9039-9B1F38AD85A1}" type="pres">
      <dgm:prSet presAssocID="{44CDCB4F-D55D-4ADF-B314-CC0AABDBB4DF}" presName="base" presStyleLbl="dkBgShp" presStyleIdx="1" presStyleCnt="2"/>
      <dgm:spPr/>
    </dgm:pt>
  </dgm:ptLst>
  <dgm:cxnLst>
    <dgm:cxn modelId="{45FD9206-7B16-4F8B-ABBA-A1C0963399BE}" type="presOf" srcId="{ECEE1893-C4B8-4C55-A190-1125557708E5}" destId="{7F32483B-3E60-4B6D-ADE4-8A7C3D8ABDDC}" srcOrd="0" destOrd="0" presId="urn:microsoft.com/office/officeart/2005/8/layout/hList3"/>
    <dgm:cxn modelId="{18EEC110-F48E-4AB6-B73B-E03AAD52C545}" type="presOf" srcId="{6EE1F78E-C24E-4A21-AF83-D3F63B06D129}" destId="{E24A7DA9-CD46-495A-AE40-84CBB2362DE1}" srcOrd="0" destOrd="0" presId="urn:microsoft.com/office/officeart/2005/8/layout/hList3"/>
    <dgm:cxn modelId="{89E52453-0F65-4E66-B945-7C3BDD3341CB}" srcId="{0F780696-74E1-4F9B-B583-C5398AAE7DA3}" destId="{A7C1D416-A604-4DBA-AB19-31A885A39D14}" srcOrd="0" destOrd="0" parTransId="{5B96111A-FE69-4CB2-9A29-5C1DBD9B8267}" sibTransId="{8A8E8A12-D10E-439E-ADE8-9D11114EF8A7}"/>
    <dgm:cxn modelId="{30A11A8C-C390-4743-8E1E-FF9EA06F2248}" srcId="{44CDCB4F-D55D-4ADF-B314-CC0AABDBB4DF}" destId="{0F780696-74E1-4F9B-B583-C5398AAE7DA3}" srcOrd="0" destOrd="0" parTransId="{07A604E0-8BF0-4102-B36E-D332B0D6B3A9}" sibTransId="{02A82DED-8A6B-4891-9517-512B8E76E168}"/>
    <dgm:cxn modelId="{E12133E3-1EA0-42B7-9CEF-EFAAFB803C59}" type="presOf" srcId="{44CDCB4F-D55D-4ADF-B314-CC0AABDBB4DF}" destId="{B4912CBC-82B4-457D-A9B7-6A5FE0A44659}" srcOrd="0" destOrd="0" presId="urn:microsoft.com/office/officeart/2005/8/layout/hList3"/>
    <dgm:cxn modelId="{49FD405F-D3CD-4847-A568-B7F528128ACA}" srcId="{ECEE1893-C4B8-4C55-A190-1125557708E5}" destId="{44CDCB4F-D55D-4ADF-B314-CC0AABDBB4DF}" srcOrd="0" destOrd="0" parTransId="{5589A456-39C4-4B5D-89B3-F106A1DF17C1}" sibTransId="{801E679E-CC33-4507-B5DC-38E66E898EC8}"/>
    <dgm:cxn modelId="{C37308B3-E49C-4A62-B42B-0757A829BA3F}" type="presOf" srcId="{A7C1D416-A604-4DBA-AB19-31A885A39D14}" destId="{B5A421D4-6CAB-49CC-BAA7-0AB0A398DBF4}" srcOrd="0" destOrd="1" presId="urn:microsoft.com/office/officeart/2005/8/layout/hList3"/>
    <dgm:cxn modelId="{0F91100D-94E4-4221-937B-60CB153D5260}" srcId="{0F780696-74E1-4F9B-B583-C5398AAE7DA3}" destId="{8B170BB3-16A3-4B60-ABE6-377B761180D7}" srcOrd="1" destOrd="0" parTransId="{B7468594-0215-407A-8AE4-F808BE3F88CB}" sibTransId="{8B53A056-88C2-451D-80BA-B069327327A3}"/>
    <dgm:cxn modelId="{A4285D15-1DF0-4C24-9519-2CACD54DE22C}" type="presOf" srcId="{300A7B09-180E-499B-B5F4-2E7B6D98F129}" destId="{E24A7DA9-CD46-495A-AE40-84CBB2362DE1}" srcOrd="0" destOrd="1" presId="urn:microsoft.com/office/officeart/2005/8/layout/hList3"/>
    <dgm:cxn modelId="{37411852-C5C6-400B-88E9-448393814EBA}" srcId="{6EE1F78E-C24E-4A21-AF83-D3F63B06D129}" destId="{65DFD65D-CF7B-4514-A1F5-A099BB56ABF8}" srcOrd="1" destOrd="0" parTransId="{43B23D10-6C24-49B4-B46E-8B5C24DDDCA9}" sibTransId="{9381E184-3BDD-4D29-8B42-CFD0E4A1D728}"/>
    <dgm:cxn modelId="{0634F60F-7651-4F2F-9087-F3722BEC8799}" srcId="{6EE1F78E-C24E-4A21-AF83-D3F63B06D129}" destId="{300A7B09-180E-499B-B5F4-2E7B6D98F129}" srcOrd="0" destOrd="0" parTransId="{041F0D2F-B28C-4CA1-B8FF-8F0031764C04}" sibTransId="{8D5D79FA-3D5F-4EC1-8509-6E3344C9F1DE}"/>
    <dgm:cxn modelId="{A8508AAF-F865-4CB9-8C3E-61B2C37EFC03}" type="presOf" srcId="{0F780696-74E1-4F9B-B583-C5398AAE7DA3}" destId="{B5A421D4-6CAB-49CC-BAA7-0AB0A398DBF4}" srcOrd="0" destOrd="0" presId="urn:microsoft.com/office/officeart/2005/8/layout/hList3"/>
    <dgm:cxn modelId="{3B6935F1-5374-4B55-962A-C3EC37DD5B79}" srcId="{44CDCB4F-D55D-4ADF-B314-CC0AABDBB4DF}" destId="{6EE1F78E-C24E-4A21-AF83-D3F63B06D129}" srcOrd="1" destOrd="0" parTransId="{CD11F1EB-D216-4693-B468-26D9132BD7BA}" sibTransId="{DA1C7027-0E63-4AFE-9BD8-FE6323F42D8E}"/>
    <dgm:cxn modelId="{502FFE37-2DE1-4035-8823-1FC6BC1A504C}" type="presOf" srcId="{65DFD65D-CF7B-4514-A1F5-A099BB56ABF8}" destId="{E24A7DA9-CD46-495A-AE40-84CBB2362DE1}" srcOrd="0" destOrd="2" presId="urn:microsoft.com/office/officeart/2005/8/layout/hList3"/>
    <dgm:cxn modelId="{847D8ABA-97D3-4FD3-8693-E7C0E8BFC8F1}" type="presOf" srcId="{8B170BB3-16A3-4B60-ABE6-377B761180D7}" destId="{B5A421D4-6CAB-49CC-BAA7-0AB0A398DBF4}" srcOrd="0" destOrd="2" presId="urn:microsoft.com/office/officeart/2005/8/layout/hList3"/>
    <dgm:cxn modelId="{5A50DD5A-B5BA-4CF7-BBE1-3D0430B59954}" type="presParOf" srcId="{7F32483B-3E60-4B6D-ADE4-8A7C3D8ABDDC}" destId="{B4912CBC-82B4-457D-A9B7-6A5FE0A44659}" srcOrd="0" destOrd="0" presId="urn:microsoft.com/office/officeart/2005/8/layout/hList3"/>
    <dgm:cxn modelId="{AA4E772C-2B0C-415A-B990-41DC884CCE82}" type="presParOf" srcId="{7F32483B-3E60-4B6D-ADE4-8A7C3D8ABDDC}" destId="{5ADCFE95-8D94-4E0D-AC74-BEA9DCF2BADF}" srcOrd="1" destOrd="0" presId="urn:microsoft.com/office/officeart/2005/8/layout/hList3"/>
    <dgm:cxn modelId="{4093CA4C-6225-428C-AD6E-D6BA0586FB99}" type="presParOf" srcId="{5ADCFE95-8D94-4E0D-AC74-BEA9DCF2BADF}" destId="{B5A421D4-6CAB-49CC-BAA7-0AB0A398DBF4}" srcOrd="0" destOrd="0" presId="urn:microsoft.com/office/officeart/2005/8/layout/hList3"/>
    <dgm:cxn modelId="{0EFE6800-3639-4E54-BB2C-8B8761464383}" type="presParOf" srcId="{5ADCFE95-8D94-4E0D-AC74-BEA9DCF2BADF}" destId="{E24A7DA9-CD46-495A-AE40-84CBB2362DE1}" srcOrd="1" destOrd="0" presId="urn:microsoft.com/office/officeart/2005/8/layout/hList3"/>
    <dgm:cxn modelId="{E01F0F25-403A-403C-9C90-37B3903D95BF}" type="presParOf" srcId="{7F32483B-3E60-4B6D-ADE4-8A7C3D8ABDDC}" destId="{2C558C94-E3C7-44C1-9039-9B1F38AD85A1}" srcOrd="2" destOrd="0" presId="urn:microsoft.com/office/officeart/2005/8/layout/h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4768B0-31C6-4485-89E3-67D1436FAF0C}"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09837A94-2FD8-44F7-8C5C-1C8FBCD1818F}">
      <dgm:prSet phldrT="[Text]"/>
      <dgm:spPr/>
      <dgm:t>
        <a:bodyPr/>
        <a:lstStyle/>
        <a:p>
          <a:r>
            <a:rPr lang="en-US" dirty="0" smtClean="0"/>
            <a:t>108/100</a:t>
          </a:r>
          <a:endParaRPr lang="en-US" dirty="0"/>
        </a:p>
      </dgm:t>
    </dgm:pt>
    <dgm:pt modelId="{4916351E-DBE9-47CC-A922-94EB503ED65C}" type="parTrans" cxnId="{40431F73-429F-46FE-AA32-01D343466946}">
      <dgm:prSet/>
      <dgm:spPr/>
      <dgm:t>
        <a:bodyPr/>
        <a:lstStyle/>
        <a:p>
          <a:endParaRPr lang="en-US"/>
        </a:p>
      </dgm:t>
    </dgm:pt>
    <dgm:pt modelId="{44593AC6-0B93-4C76-AB1C-481A22954130}" type="sibTrans" cxnId="{40431F73-429F-46FE-AA32-01D343466946}">
      <dgm:prSet/>
      <dgm:spPr/>
      <dgm:t>
        <a:bodyPr/>
        <a:lstStyle/>
        <a:p>
          <a:endParaRPr lang="en-US"/>
        </a:p>
      </dgm:t>
    </dgm:pt>
    <dgm:pt modelId="{505EBE59-BB30-473A-83C8-A24BC1ABCA3A}">
      <dgm:prSet phldrT="[Text]"/>
      <dgm:spPr/>
      <dgm:t>
        <a:bodyPr/>
        <a:lstStyle/>
        <a:p>
          <a:r>
            <a:rPr lang="en-US" dirty="0" smtClean="0"/>
            <a:t>108/90</a:t>
          </a:r>
          <a:endParaRPr lang="en-US" dirty="0"/>
        </a:p>
      </dgm:t>
    </dgm:pt>
    <dgm:pt modelId="{1C57B03A-2894-4782-B733-08C0146E2C5E}" type="parTrans" cxnId="{8D8C85FC-E5A6-4BEC-879D-30AB12304928}">
      <dgm:prSet/>
      <dgm:spPr/>
      <dgm:t>
        <a:bodyPr/>
        <a:lstStyle/>
        <a:p>
          <a:endParaRPr lang="en-US"/>
        </a:p>
      </dgm:t>
    </dgm:pt>
    <dgm:pt modelId="{1CEBF197-AB50-4F64-BB8E-4E2E69C59025}" type="sibTrans" cxnId="{8D8C85FC-E5A6-4BEC-879D-30AB12304928}">
      <dgm:prSet/>
      <dgm:spPr/>
      <dgm:t>
        <a:bodyPr/>
        <a:lstStyle/>
        <a:p>
          <a:endParaRPr lang="en-US"/>
        </a:p>
      </dgm:t>
    </dgm:pt>
    <dgm:pt modelId="{DA53AB9D-A9B2-4A5A-BF31-7711EFABB4B8}">
      <dgm:prSet phldrT="[Text]"/>
      <dgm:spPr/>
      <dgm:t>
        <a:bodyPr/>
        <a:lstStyle/>
        <a:p>
          <a:r>
            <a:rPr lang="en-US" dirty="0" smtClean="0"/>
            <a:t>108/80</a:t>
          </a:r>
          <a:endParaRPr lang="en-US" dirty="0"/>
        </a:p>
      </dgm:t>
    </dgm:pt>
    <dgm:pt modelId="{C764FF4C-A07F-4907-A604-1AC988A36096}" type="parTrans" cxnId="{BFC87629-2989-411F-913D-0857E68F9CED}">
      <dgm:prSet/>
      <dgm:spPr/>
      <dgm:t>
        <a:bodyPr/>
        <a:lstStyle/>
        <a:p>
          <a:endParaRPr lang="en-US"/>
        </a:p>
      </dgm:t>
    </dgm:pt>
    <dgm:pt modelId="{39685F02-B292-4ACA-B954-7B6ACABFC17B}" type="sibTrans" cxnId="{BFC87629-2989-411F-913D-0857E68F9CED}">
      <dgm:prSet/>
      <dgm:spPr/>
      <dgm:t>
        <a:bodyPr/>
        <a:lstStyle/>
        <a:p>
          <a:endParaRPr lang="en-US"/>
        </a:p>
      </dgm:t>
    </dgm:pt>
    <dgm:pt modelId="{C43C6E37-0C44-43E0-B230-3D10D8E07DD5}">
      <dgm:prSet phldrT="[Text]"/>
      <dgm:spPr/>
      <dgm:t>
        <a:bodyPr/>
        <a:lstStyle/>
        <a:p>
          <a:r>
            <a:rPr lang="en-US" dirty="0" smtClean="0"/>
            <a:t>=35%</a:t>
          </a:r>
          <a:endParaRPr lang="en-US" dirty="0"/>
        </a:p>
      </dgm:t>
    </dgm:pt>
    <dgm:pt modelId="{77F80E77-2819-44E0-B59C-E3DD361B4BDE}" type="parTrans" cxnId="{A9B89787-16C9-43EF-BE0C-972D195D17F5}">
      <dgm:prSet/>
      <dgm:spPr/>
      <dgm:t>
        <a:bodyPr/>
        <a:lstStyle/>
        <a:p>
          <a:endParaRPr lang="en-US"/>
        </a:p>
      </dgm:t>
    </dgm:pt>
    <dgm:pt modelId="{43CDE094-9D75-470A-99D3-7EEF20D70827}" type="sibTrans" cxnId="{A9B89787-16C9-43EF-BE0C-972D195D17F5}">
      <dgm:prSet/>
      <dgm:spPr/>
      <dgm:t>
        <a:bodyPr/>
        <a:lstStyle/>
        <a:p>
          <a:endParaRPr lang="en-US"/>
        </a:p>
      </dgm:t>
    </dgm:pt>
    <dgm:pt modelId="{8F43BC8E-6EC6-4CC8-A521-8F7D0CC8CACC}">
      <dgm:prSet phldrT="[Text]"/>
      <dgm:spPr/>
      <dgm:t>
        <a:bodyPr/>
        <a:lstStyle/>
        <a:p>
          <a:r>
            <a:rPr lang="en-US" dirty="0" smtClean="0"/>
            <a:t>= 20%</a:t>
          </a:r>
          <a:endParaRPr lang="en-US" dirty="0"/>
        </a:p>
      </dgm:t>
    </dgm:pt>
    <dgm:pt modelId="{D09DE59C-516C-4267-B0D4-4C3A15B20305}" type="parTrans" cxnId="{A2AB416E-E088-4D6D-A4CF-9591DBEBFD98}">
      <dgm:prSet/>
      <dgm:spPr/>
      <dgm:t>
        <a:bodyPr/>
        <a:lstStyle/>
        <a:p>
          <a:endParaRPr lang="en-US"/>
        </a:p>
      </dgm:t>
    </dgm:pt>
    <dgm:pt modelId="{6DB0EEF0-FBEB-4F82-B76A-81C59B624A68}" type="sibTrans" cxnId="{A2AB416E-E088-4D6D-A4CF-9591DBEBFD98}">
      <dgm:prSet/>
      <dgm:spPr/>
      <dgm:t>
        <a:bodyPr/>
        <a:lstStyle/>
        <a:p>
          <a:endParaRPr lang="en-US"/>
        </a:p>
      </dgm:t>
    </dgm:pt>
    <dgm:pt modelId="{7AE4A7ED-06FE-48F7-B333-A57E56725253}">
      <dgm:prSet/>
      <dgm:spPr/>
      <dgm:t>
        <a:bodyPr/>
        <a:lstStyle/>
        <a:p>
          <a:r>
            <a:rPr lang="en-US" dirty="0" smtClean="0"/>
            <a:t>8% (if not sold)</a:t>
          </a:r>
          <a:endParaRPr lang="en-US" dirty="0"/>
        </a:p>
      </dgm:t>
    </dgm:pt>
    <dgm:pt modelId="{B2179A5B-95A7-4797-A593-CB435B57F8B7}" type="parTrans" cxnId="{6C6576CA-0DF1-40DB-A817-F54EC5E2368F}">
      <dgm:prSet/>
      <dgm:spPr/>
      <dgm:t>
        <a:bodyPr/>
        <a:lstStyle/>
        <a:p>
          <a:endParaRPr lang="en-US"/>
        </a:p>
      </dgm:t>
    </dgm:pt>
    <dgm:pt modelId="{5F4F030E-1BDB-4962-9BBD-D9EBB131E397}" type="sibTrans" cxnId="{6C6576CA-0DF1-40DB-A817-F54EC5E2368F}">
      <dgm:prSet/>
      <dgm:spPr/>
      <dgm:t>
        <a:bodyPr/>
        <a:lstStyle/>
        <a:p>
          <a:endParaRPr lang="en-US"/>
        </a:p>
      </dgm:t>
    </dgm:pt>
    <dgm:pt modelId="{E94CAAB7-7CBE-4051-B659-0EC755F58C05}" type="pres">
      <dgm:prSet presAssocID="{3B4768B0-31C6-4485-89E3-67D1436FAF0C}" presName="Name0" presStyleCnt="0">
        <dgm:presLayoutVars>
          <dgm:dir/>
          <dgm:resizeHandles val="exact"/>
        </dgm:presLayoutVars>
      </dgm:prSet>
      <dgm:spPr/>
      <dgm:t>
        <a:bodyPr/>
        <a:lstStyle/>
        <a:p>
          <a:endParaRPr lang="en-US"/>
        </a:p>
      </dgm:t>
    </dgm:pt>
    <dgm:pt modelId="{BBCB1D0D-0B34-459C-A1AD-3F44D6FD38F5}" type="pres">
      <dgm:prSet presAssocID="{3B4768B0-31C6-4485-89E3-67D1436FAF0C}" presName="bkgdShp" presStyleLbl="alignAccFollowNode1" presStyleIdx="0" presStyleCnt="1"/>
      <dgm:spPr/>
    </dgm:pt>
    <dgm:pt modelId="{D5D8ECC7-2928-46BC-8B53-960991B9834B}" type="pres">
      <dgm:prSet presAssocID="{3B4768B0-31C6-4485-89E3-67D1436FAF0C}" presName="linComp" presStyleCnt="0"/>
      <dgm:spPr/>
    </dgm:pt>
    <dgm:pt modelId="{6745A4D3-1DCE-4DFF-869F-72E312933498}" type="pres">
      <dgm:prSet presAssocID="{09837A94-2FD8-44F7-8C5C-1C8FBCD1818F}" presName="compNode" presStyleCnt="0"/>
      <dgm:spPr/>
    </dgm:pt>
    <dgm:pt modelId="{82195405-D7E3-4AB1-9688-86E46EDA25E7}" type="pres">
      <dgm:prSet presAssocID="{09837A94-2FD8-44F7-8C5C-1C8FBCD1818F}" presName="node" presStyleLbl="node1" presStyleIdx="0" presStyleCnt="3">
        <dgm:presLayoutVars>
          <dgm:bulletEnabled val="1"/>
        </dgm:presLayoutVars>
      </dgm:prSet>
      <dgm:spPr/>
      <dgm:t>
        <a:bodyPr/>
        <a:lstStyle/>
        <a:p>
          <a:endParaRPr lang="en-US"/>
        </a:p>
      </dgm:t>
    </dgm:pt>
    <dgm:pt modelId="{54E31563-9B2C-47DF-A443-1566A431EF56}" type="pres">
      <dgm:prSet presAssocID="{09837A94-2FD8-44F7-8C5C-1C8FBCD1818F}" presName="invisiNode" presStyleLbl="node1" presStyleIdx="0" presStyleCnt="3"/>
      <dgm:spPr/>
    </dgm:pt>
    <dgm:pt modelId="{949A108F-86F2-4C05-9306-836734F45E34}" type="pres">
      <dgm:prSet presAssocID="{09837A94-2FD8-44F7-8C5C-1C8FBCD1818F}" presName="imagNode" presStyleLbl="fgImgPlace1" presStyleIdx="0" presStyleCnt="3" custScaleX="6702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742EB53F-51DF-4E3B-BA3A-295E84469456}" type="pres">
      <dgm:prSet presAssocID="{44593AC6-0B93-4C76-AB1C-481A22954130}" presName="sibTrans" presStyleLbl="sibTrans2D1" presStyleIdx="0" presStyleCnt="0"/>
      <dgm:spPr/>
      <dgm:t>
        <a:bodyPr/>
        <a:lstStyle/>
        <a:p>
          <a:endParaRPr lang="en-US"/>
        </a:p>
      </dgm:t>
    </dgm:pt>
    <dgm:pt modelId="{15DF3215-01E7-4F1F-8406-01C73DA42272}" type="pres">
      <dgm:prSet presAssocID="{505EBE59-BB30-473A-83C8-A24BC1ABCA3A}" presName="compNode" presStyleCnt="0"/>
      <dgm:spPr/>
    </dgm:pt>
    <dgm:pt modelId="{28208C02-C60B-4D1D-A77C-DF2F381E4653}" type="pres">
      <dgm:prSet presAssocID="{505EBE59-BB30-473A-83C8-A24BC1ABCA3A}" presName="node" presStyleLbl="node1" presStyleIdx="1" presStyleCnt="3">
        <dgm:presLayoutVars>
          <dgm:bulletEnabled val="1"/>
        </dgm:presLayoutVars>
      </dgm:prSet>
      <dgm:spPr/>
      <dgm:t>
        <a:bodyPr/>
        <a:lstStyle/>
        <a:p>
          <a:endParaRPr lang="en-US"/>
        </a:p>
      </dgm:t>
    </dgm:pt>
    <dgm:pt modelId="{99D202B1-C5D0-4BBD-B4FF-558F3DE8F22F}" type="pres">
      <dgm:prSet presAssocID="{505EBE59-BB30-473A-83C8-A24BC1ABCA3A}" presName="invisiNode" presStyleLbl="node1" presStyleIdx="1" presStyleCnt="3"/>
      <dgm:spPr/>
    </dgm:pt>
    <dgm:pt modelId="{5988C063-EEAC-4E87-8DFA-000399C4F4A6}" type="pres">
      <dgm:prSet presAssocID="{505EBE59-BB30-473A-83C8-A24BC1ABCA3A}" presName="imagNode" presStyleLbl="fgImgPlace1" presStyleIdx="1" presStyleCnt="3" custScaleX="67928"/>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93B0F049-3E84-4971-8525-D642AAAFEC2C}" type="pres">
      <dgm:prSet presAssocID="{1CEBF197-AB50-4F64-BB8E-4E2E69C59025}" presName="sibTrans" presStyleLbl="sibTrans2D1" presStyleIdx="0" presStyleCnt="0"/>
      <dgm:spPr/>
      <dgm:t>
        <a:bodyPr/>
        <a:lstStyle/>
        <a:p>
          <a:endParaRPr lang="en-US"/>
        </a:p>
      </dgm:t>
    </dgm:pt>
    <dgm:pt modelId="{02E413CF-4529-4344-A641-D96E44CDDA01}" type="pres">
      <dgm:prSet presAssocID="{DA53AB9D-A9B2-4A5A-BF31-7711EFABB4B8}" presName="compNode" presStyleCnt="0"/>
      <dgm:spPr/>
    </dgm:pt>
    <dgm:pt modelId="{82FE6713-FDE4-49D0-B591-41B4C87D2C15}" type="pres">
      <dgm:prSet presAssocID="{DA53AB9D-A9B2-4A5A-BF31-7711EFABB4B8}" presName="node" presStyleLbl="node1" presStyleIdx="2" presStyleCnt="3">
        <dgm:presLayoutVars>
          <dgm:bulletEnabled val="1"/>
        </dgm:presLayoutVars>
      </dgm:prSet>
      <dgm:spPr/>
      <dgm:t>
        <a:bodyPr/>
        <a:lstStyle/>
        <a:p>
          <a:endParaRPr lang="en-US"/>
        </a:p>
      </dgm:t>
    </dgm:pt>
    <dgm:pt modelId="{19113DC1-7CF5-4D62-B9EE-4A5E559EF112}" type="pres">
      <dgm:prSet presAssocID="{DA53AB9D-A9B2-4A5A-BF31-7711EFABB4B8}" presName="invisiNode" presStyleLbl="node1" presStyleIdx="2" presStyleCnt="3"/>
      <dgm:spPr/>
    </dgm:pt>
    <dgm:pt modelId="{68A50B90-5C4D-4BC4-9C7E-41DCEAE1A93E}" type="pres">
      <dgm:prSet presAssocID="{DA53AB9D-A9B2-4A5A-BF31-7711EFABB4B8}" presName="imagNode" presStyleLbl="fgImgPlace1" presStyleIdx="2" presStyleCnt="3" custScaleX="57267" custScaleY="11979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Lst>
  <dgm:cxnLst>
    <dgm:cxn modelId="{1D032D0C-19AC-4189-98AB-336AEAF24FFA}" type="presOf" srcId="{8F43BC8E-6EC6-4CC8-A521-8F7D0CC8CACC}" destId="{28208C02-C60B-4D1D-A77C-DF2F381E4653}" srcOrd="0" destOrd="1" presId="urn:microsoft.com/office/officeart/2005/8/layout/pList2"/>
    <dgm:cxn modelId="{FBDA293E-A25F-426D-B094-EB3D3D8B5C99}" type="presOf" srcId="{DA53AB9D-A9B2-4A5A-BF31-7711EFABB4B8}" destId="{82FE6713-FDE4-49D0-B591-41B4C87D2C15}" srcOrd="0" destOrd="0" presId="urn:microsoft.com/office/officeart/2005/8/layout/pList2"/>
    <dgm:cxn modelId="{FFD2ACAF-3C22-4E54-A597-04E4CEE24166}" type="presOf" srcId="{09837A94-2FD8-44F7-8C5C-1C8FBCD1818F}" destId="{82195405-D7E3-4AB1-9688-86E46EDA25E7}" srcOrd="0" destOrd="0" presId="urn:microsoft.com/office/officeart/2005/8/layout/pList2"/>
    <dgm:cxn modelId="{293D9A0F-62AA-4CD5-A0CA-AAB1F34CAD66}" type="presOf" srcId="{7AE4A7ED-06FE-48F7-B333-A57E56725253}" destId="{82195405-D7E3-4AB1-9688-86E46EDA25E7}" srcOrd="0" destOrd="1" presId="urn:microsoft.com/office/officeart/2005/8/layout/pList2"/>
    <dgm:cxn modelId="{A2AB416E-E088-4D6D-A4CF-9591DBEBFD98}" srcId="{505EBE59-BB30-473A-83C8-A24BC1ABCA3A}" destId="{8F43BC8E-6EC6-4CC8-A521-8F7D0CC8CACC}" srcOrd="0" destOrd="0" parTransId="{D09DE59C-516C-4267-B0D4-4C3A15B20305}" sibTransId="{6DB0EEF0-FBEB-4F82-B76A-81C59B624A68}"/>
    <dgm:cxn modelId="{532B82D0-90F0-4E8C-85A2-326978529F10}" type="presOf" srcId="{1CEBF197-AB50-4F64-BB8E-4E2E69C59025}" destId="{93B0F049-3E84-4971-8525-D642AAAFEC2C}" srcOrd="0" destOrd="0" presId="urn:microsoft.com/office/officeart/2005/8/layout/pList2"/>
    <dgm:cxn modelId="{AA4C7AF3-1645-4C15-8EA7-CA48491DE6F1}" type="presOf" srcId="{3B4768B0-31C6-4485-89E3-67D1436FAF0C}" destId="{E94CAAB7-7CBE-4051-B659-0EC755F58C05}" srcOrd="0" destOrd="0" presId="urn:microsoft.com/office/officeart/2005/8/layout/pList2"/>
    <dgm:cxn modelId="{8D8C85FC-E5A6-4BEC-879D-30AB12304928}" srcId="{3B4768B0-31C6-4485-89E3-67D1436FAF0C}" destId="{505EBE59-BB30-473A-83C8-A24BC1ABCA3A}" srcOrd="1" destOrd="0" parTransId="{1C57B03A-2894-4782-B733-08C0146E2C5E}" sibTransId="{1CEBF197-AB50-4F64-BB8E-4E2E69C59025}"/>
    <dgm:cxn modelId="{6C6576CA-0DF1-40DB-A817-F54EC5E2368F}" srcId="{09837A94-2FD8-44F7-8C5C-1C8FBCD1818F}" destId="{7AE4A7ED-06FE-48F7-B333-A57E56725253}" srcOrd="0" destOrd="0" parTransId="{B2179A5B-95A7-4797-A593-CB435B57F8B7}" sibTransId="{5F4F030E-1BDB-4962-9BBD-D9EBB131E397}"/>
    <dgm:cxn modelId="{0F76ADBC-F13E-4CFB-A8E3-1F329199C7EA}" type="presOf" srcId="{44593AC6-0B93-4C76-AB1C-481A22954130}" destId="{742EB53F-51DF-4E3B-BA3A-295E84469456}" srcOrd="0" destOrd="0" presId="urn:microsoft.com/office/officeart/2005/8/layout/pList2"/>
    <dgm:cxn modelId="{BFC87629-2989-411F-913D-0857E68F9CED}" srcId="{3B4768B0-31C6-4485-89E3-67D1436FAF0C}" destId="{DA53AB9D-A9B2-4A5A-BF31-7711EFABB4B8}" srcOrd="2" destOrd="0" parTransId="{C764FF4C-A07F-4907-A604-1AC988A36096}" sibTransId="{39685F02-B292-4ACA-B954-7B6ACABFC17B}"/>
    <dgm:cxn modelId="{40431F73-429F-46FE-AA32-01D343466946}" srcId="{3B4768B0-31C6-4485-89E3-67D1436FAF0C}" destId="{09837A94-2FD8-44F7-8C5C-1C8FBCD1818F}" srcOrd="0" destOrd="0" parTransId="{4916351E-DBE9-47CC-A922-94EB503ED65C}" sibTransId="{44593AC6-0B93-4C76-AB1C-481A22954130}"/>
    <dgm:cxn modelId="{3AC6104B-31D6-4C2F-840C-2D586AF8A72E}" type="presOf" srcId="{505EBE59-BB30-473A-83C8-A24BC1ABCA3A}" destId="{28208C02-C60B-4D1D-A77C-DF2F381E4653}" srcOrd="0" destOrd="0" presId="urn:microsoft.com/office/officeart/2005/8/layout/pList2"/>
    <dgm:cxn modelId="{A9B89787-16C9-43EF-BE0C-972D195D17F5}" srcId="{DA53AB9D-A9B2-4A5A-BF31-7711EFABB4B8}" destId="{C43C6E37-0C44-43E0-B230-3D10D8E07DD5}" srcOrd="0" destOrd="0" parTransId="{77F80E77-2819-44E0-B59C-E3DD361B4BDE}" sibTransId="{43CDE094-9D75-470A-99D3-7EEF20D70827}"/>
    <dgm:cxn modelId="{8F0C5289-65CD-44F3-A58C-95C5F87FB891}" type="presOf" srcId="{C43C6E37-0C44-43E0-B230-3D10D8E07DD5}" destId="{82FE6713-FDE4-49D0-B591-41B4C87D2C15}" srcOrd="0" destOrd="1" presId="urn:microsoft.com/office/officeart/2005/8/layout/pList2"/>
    <dgm:cxn modelId="{BB44F677-6675-4731-B469-A51BF9B94A7F}" type="presParOf" srcId="{E94CAAB7-7CBE-4051-B659-0EC755F58C05}" destId="{BBCB1D0D-0B34-459C-A1AD-3F44D6FD38F5}" srcOrd="0" destOrd="0" presId="urn:microsoft.com/office/officeart/2005/8/layout/pList2"/>
    <dgm:cxn modelId="{E7215A51-52F2-45A6-AF9F-082EF6B12407}" type="presParOf" srcId="{E94CAAB7-7CBE-4051-B659-0EC755F58C05}" destId="{D5D8ECC7-2928-46BC-8B53-960991B9834B}" srcOrd="1" destOrd="0" presId="urn:microsoft.com/office/officeart/2005/8/layout/pList2"/>
    <dgm:cxn modelId="{8FB8714C-0086-456D-BB6F-DB63DAA95FBF}" type="presParOf" srcId="{D5D8ECC7-2928-46BC-8B53-960991B9834B}" destId="{6745A4D3-1DCE-4DFF-869F-72E312933498}" srcOrd="0" destOrd="0" presId="urn:microsoft.com/office/officeart/2005/8/layout/pList2"/>
    <dgm:cxn modelId="{D4895CB6-78F7-4898-A872-A40E045E9B5E}" type="presParOf" srcId="{6745A4D3-1DCE-4DFF-869F-72E312933498}" destId="{82195405-D7E3-4AB1-9688-86E46EDA25E7}" srcOrd="0" destOrd="0" presId="urn:microsoft.com/office/officeart/2005/8/layout/pList2"/>
    <dgm:cxn modelId="{C9C2CA4D-51A8-439A-B4F4-C50BD2A84FFD}" type="presParOf" srcId="{6745A4D3-1DCE-4DFF-869F-72E312933498}" destId="{54E31563-9B2C-47DF-A443-1566A431EF56}" srcOrd="1" destOrd="0" presId="urn:microsoft.com/office/officeart/2005/8/layout/pList2"/>
    <dgm:cxn modelId="{C79903FD-E9A3-4FE1-BD69-7C1FCEADFAF6}" type="presParOf" srcId="{6745A4D3-1DCE-4DFF-869F-72E312933498}" destId="{949A108F-86F2-4C05-9306-836734F45E34}" srcOrd="2" destOrd="0" presId="urn:microsoft.com/office/officeart/2005/8/layout/pList2"/>
    <dgm:cxn modelId="{A284328C-CFF2-4438-8A5F-61B51A5E2B6E}" type="presParOf" srcId="{D5D8ECC7-2928-46BC-8B53-960991B9834B}" destId="{742EB53F-51DF-4E3B-BA3A-295E84469456}" srcOrd="1" destOrd="0" presId="urn:microsoft.com/office/officeart/2005/8/layout/pList2"/>
    <dgm:cxn modelId="{EAA752E4-2955-4130-99C0-D1D62F845B10}" type="presParOf" srcId="{D5D8ECC7-2928-46BC-8B53-960991B9834B}" destId="{15DF3215-01E7-4F1F-8406-01C73DA42272}" srcOrd="2" destOrd="0" presId="urn:microsoft.com/office/officeart/2005/8/layout/pList2"/>
    <dgm:cxn modelId="{FD1D8345-A738-4E1E-AB4C-DA70F1E9954C}" type="presParOf" srcId="{15DF3215-01E7-4F1F-8406-01C73DA42272}" destId="{28208C02-C60B-4D1D-A77C-DF2F381E4653}" srcOrd="0" destOrd="0" presId="urn:microsoft.com/office/officeart/2005/8/layout/pList2"/>
    <dgm:cxn modelId="{7BE3AD9C-20B5-4D33-898D-8625513EE8EE}" type="presParOf" srcId="{15DF3215-01E7-4F1F-8406-01C73DA42272}" destId="{99D202B1-C5D0-4BBD-B4FF-558F3DE8F22F}" srcOrd="1" destOrd="0" presId="urn:microsoft.com/office/officeart/2005/8/layout/pList2"/>
    <dgm:cxn modelId="{FE24FF0B-2578-4F2F-87ED-5B8E74D54709}" type="presParOf" srcId="{15DF3215-01E7-4F1F-8406-01C73DA42272}" destId="{5988C063-EEAC-4E87-8DFA-000399C4F4A6}" srcOrd="2" destOrd="0" presId="urn:microsoft.com/office/officeart/2005/8/layout/pList2"/>
    <dgm:cxn modelId="{CFBC01A9-0AF9-441A-9B4F-A0F7FD2FB52D}" type="presParOf" srcId="{D5D8ECC7-2928-46BC-8B53-960991B9834B}" destId="{93B0F049-3E84-4971-8525-D642AAAFEC2C}" srcOrd="3" destOrd="0" presId="urn:microsoft.com/office/officeart/2005/8/layout/pList2"/>
    <dgm:cxn modelId="{8F430E37-7815-4136-9DA1-F46E92A299CE}" type="presParOf" srcId="{D5D8ECC7-2928-46BC-8B53-960991B9834B}" destId="{02E413CF-4529-4344-A641-D96E44CDDA01}" srcOrd="4" destOrd="0" presId="urn:microsoft.com/office/officeart/2005/8/layout/pList2"/>
    <dgm:cxn modelId="{4825693A-DF18-433E-98F8-0BADB31221E6}" type="presParOf" srcId="{02E413CF-4529-4344-A641-D96E44CDDA01}" destId="{82FE6713-FDE4-49D0-B591-41B4C87D2C15}" srcOrd="0" destOrd="0" presId="urn:microsoft.com/office/officeart/2005/8/layout/pList2"/>
    <dgm:cxn modelId="{AFA4C444-9A9C-4C76-B8B8-37568F49904D}" type="presParOf" srcId="{02E413CF-4529-4344-A641-D96E44CDDA01}" destId="{19113DC1-7CF5-4D62-B9EE-4A5E559EF112}" srcOrd="1" destOrd="0" presId="urn:microsoft.com/office/officeart/2005/8/layout/pList2"/>
    <dgm:cxn modelId="{FD983F75-D9F4-4BA8-93B6-5E15B82FF4B8}" type="presParOf" srcId="{02E413CF-4529-4344-A641-D96E44CDDA01}" destId="{68A50B90-5C4D-4BC4-9C7E-41DCEAE1A93E}"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2193C8A-2D77-4A6F-ADF4-50914DBFBE6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A581CE4-7CCD-4BD2-9C7E-0B3FEBF08383}">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dirty="0" smtClean="0"/>
            <a:t>Debt</a:t>
          </a:r>
          <a:endParaRPr lang="en-US" dirty="0"/>
        </a:p>
      </dgm:t>
    </dgm:pt>
    <dgm:pt modelId="{F5D71C19-AA22-4339-8AD9-2D6B1AE9BA64}" type="parTrans" cxnId="{42E78129-A58A-47A5-930E-8CAA5CF30385}">
      <dgm:prSet/>
      <dgm:spPr/>
      <dgm:t>
        <a:bodyPr/>
        <a:lstStyle/>
        <a:p>
          <a:endParaRPr lang="en-US"/>
        </a:p>
      </dgm:t>
    </dgm:pt>
    <dgm:pt modelId="{B042543C-E3F8-4787-AAD4-85676FB965DE}" type="sibTrans" cxnId="{42E78129-A58A-47A5-930E-8CAA5CF30385}">
      <dgm:prSet/>
      <dgm:spPr/>
      <dgm:t>
        <a:bodyPr/>
        <a:lstStyle/>
        <a:p>
          <a:endParaRPr lang="en-US"/>
        </a:p>
      </dgm:t>
    </dgm:pt>
    <dgm:pt modelId="{DB0A4029-CF2D-41C8-B69E-CFEB6DC384C5}">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Corporate Governance</a:t>
          </a:r>
          <a:endParaRPr lang="en-US" dirty="0"/>
        </a:p>
      </dgm:t>
    </dgm:pt>
    <dgm:pt modelId="{89B2D926-133E-4E62-8798-956439671E86}" type="parTrans" cxnId="{913383AD-AB16-42DF-911D-838059CC3221}">
      <dgm:prSet/>
      <dgm:spPr/>
      <dgm:t>
        <a:bodyPr/>
        <a:lstStyle/>
        <a:p>
          <a:endParaRPr lang="en-US"/>
        </a:p>
      </dgm:t>
    </dgm:pt>
    <dgm:pt modelId="{4CB01B15-55EF-488F-8E6A-DCE2C7664B6C}" type="sibTrans" cxnId="{913383AD-AB16-42DF-911D-838059CC3221}">
      <dgm:prSet/>
      <dgm:spPr/>
      <dgm:t>
        <a:bodyPr/>
        <a:lstStyle/>
        <a:p>
          <a:endParaRPr lang="en-US"/>
        </a:p>
      </dgm:t>
    </dgm:pt>
    <dgm:pt modelId="{611A08EF-8272-4E2A-93F6-1BFB48C592CC}">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Equity</a:t>
          </a:r>
          <a:endParaRPr lang="en-US" dirty="0"/>
        </a:p>
      </dgm:t>
    </dgm:pt>
    <dgm:pt modelId="{0C42602B-FDE4-41CC-B3CC-5A711CA983B2}" type="parTrans" cxnId="{2216D1E0-5A59-4075-A21F-81D0403E87E5}">
      <dgm:prSet/>
      <dgm:spPr/>
      <dgm:t>
        <a:bodyPr/>
        <a:lstStyle/>
        <a:p>
          <a:endParaRPr lang="en-US"/>
        </a:p>
      </dgm:t>
    </dgm:pt>
    <dgm:pt modelId="{DEB1DEBD-F920-460B-9D3E-3FB94F23181D}" type="sibTrans" cxnId="{2216D1E0-5A59-4075-A21F-81D0403E87E5}">
      <dgm:prSet/>
      <dgm:spPr/>
      <dgm:t>
        <a:bodyPr/>
        <a:lstStyle/>
        <a:p>
          <a:endParaRPr lang="en-US"/>
        </a:p>
      </dgm:t>
    </dgm:pt>
    <dgm:pt modelId="{7F4E9012-B40D-4A6D-9F96-DE1DCF92F51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SENSEX</a:t>
          </a:r>
          <a:endParaRPr lang="en-US" dirty="0"/>
        </a:p>
      </dgm:t>
    </dgm:pt>
    <dgm:pt modelId="{3E72F85C-27B1-4441-8012-30DDD0DE4A03}" type="parTrans" cxnId="{52528C92-E476-49A0-BEDD-8146165BC625}">
      <dgm:prSet/>
      <dgm:spPr/>
      <dgm:t>
        <a:bodyPr/>
        <a:lstStyle/>
        <a:p>
          <a:endParaRPr lang="en-US"/>
        </a:p>
      </dgm:t>
    </dgm:pt>
    <dgm:pt modelId="{45DD08DB-5CC1-4473-89EF-AAEC02639885}" type="sibTrans" cxnId="{52528C92-E476-49A0-BEDD-8146165BC625}">
      <dgm:prSet/>
      <dgm:spPr/>
      <dgm:t>
        <a:bodyPr/>
        <a:lstStyle/>
        <a:p>
          <a:endParaRPr lang="en-US"/>
        </a:p>
      </dgm:t>
    </dgm:pt>
    <dgm:pt modelId="{C6F91E99-3528-4C33-9726-0406079B6F3E}">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Companies Act</a:t>
          </a:r>
          <a:endParaRPr lang="en-US" dirty="0"/>
        </a:p>
      </dgm:t>
    </dgm:pt>
    <dgm:pt modelId="{A1A45596-6740-428E-97F4-711CB2A597FA}" type="parTrans" cxnId="{337A25D8-6029-4687-902A-F08B55F7AF13}">
      <dgm:prSet/>
      <dgm:spPr/>
      <dgm:t>
        <a:bodyPr/>
        <a:lstStyle/>
        <a:p>
          <a:endParaRPr lang="en-US"/>
        </a:p>
      </dgm:t>
    </dgm:pt>
    <dgm:pt modelId="{06A7C402-9C46-49E2-9799-C55CC613F344}" type="sibTrans" cxnId="{337A25D8-6029-4687-902A-F08B55F7AF13}">
      <dgm:prSet/>
      <dgm:spPr/>
      <dgm:t>
        <a:bodyPr/>
        <a:lstStyle/>
        <a:p>
          <a:endParaRPr lang="en-US"/>
        </a:p>
      </dgm:t>
    </dgm:pt>
    <dgm:pt modelId="{CBCEDE2F-385C-4C35-A679-7C474E71E77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SEBI &amp; Scams</a:t>
          </a:r>
          <a:endParaRPr lang="en-US" dirty="0"/>
        </a:p>
      </dgm:t>
    </dgm:pt>
    <dgm:pt modelId="{92FCFE41-3E07-4EDD-8EF2-1EF79D520212}" type="parTrans" cxnId="{E9C5C873-4F2C-4055-AD5B-CBE92307EC66}">
      <dgm:prSet/>
      <dgm:spPr/>
      <dgm:t>
        <a:bodyPr/>
        <a:lstStyle/>
        <a:p>
          <a:endParaRPr lang="en-US"/>
        </a:p>
      </dgm:t>
    </dgm:pt>
    <dgm:pt modelId="{D0F2C322-41B9-4F2D-9D51-7E1F822C750C}" type="sibTrans" cxnId="{E9C5C873-4F2C-4055-AD5B-CBE92307EC66}">
      <dgm:prSet/>
      <dgm:spPr/>
      <dgm:t>
        <a:bodyPr/>
        <a:lstStyle/>
        <a:p>
          <a:endParaRPr lang="en-US"/>
        </a:p>
      </dgm:t>
    </dgm:pt>
    <dgm:pt modelId="{E1EBFFB4-F338-404C-AB96-7E36F98AE823}">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mtClean="0"/>
            <a:t>Investment Funds</a:t>
          </a:r>
          <a:endParaRPr lang="en-US" dirty="0"/>
        </a:p>
      </dgm:t>
    </dgm:pt>
    <dgm:pt modelId="{A5C966C4-04FC-4F23-AC2E-82DAAFEFC3BD}" type="parTrans" cxnId="{12E6A81F-1504-4F74-9FE9-4AEA84A714DC}">
      <dgm:prSet/>
      <dgm:spPr/>
      <dgm:t>
        <a:bodyPr/>
        <a:lstStyle/>
        <a:p>
          <a:endParaRPr lang="en-US"/>
        </a:p>
      </dgm:t>
    </dgm:pt>
    <dgm:pt modelId="{98D36382-9AB2-45FF-82E1-ADF036A1C7FD}" type="sibTrans" cxnId="{12E6A81F-1504-4F74-9FE9-4AEA84A714DC}">
      <dgm:prSet/>
      <dgm:spPr/>
      <dgm:t>
        <a:bodyPr/>
        <a:lstStyle/>
        <a:p>
          <a:endParaRPr lang="en-US"/>
        </a:p>
      </dgm:t>
    </dgm:pt>
    <dgm:pt modelId="{75858AC5-7199-465C-9D19-E198269B803D}">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Derivatives</a:t>
          </a:r>
          <a:endParaRPr lang="en-US" dirty="0"/>
        </a:p>
      </dgm:t>
    </dgm:pt>
    <dgm:pt modelId="{130AC210-FC7C-434A-B9BC-5BC4D42AA2C1}" type="parTrans" cxnId="{F5D2860B-75CE-43E1-9AFB-1746A69646DC}">
      <dgm:prSet/>
      <dgm:spPr/>
      <dgm:t>
        <a:bodyPr/>
        <a:lstStyle/>
        <a:p>
          <a:endParaRPr lang="en-US"/>
        </a:p>
      </dgm:t>
    </dgm:pt>
    <dgm:pt modelId="{F8163F78-B509-42A0-A23B-278E9F683545}" type="sibTrans" cxnId="{F5D2860B-75CE-43E1-9AFB-1746A69646DC}">
      <dgm:prSet/>
      <dgm:spPr/>
      <dgm:t>
        <a:bodyPr/>
        <a:lstStyle/>
        <a:p>
          <a:endParaRPr lang="en-US"/>
        </a:p>
      </dgm:t>
    </dgm:pt>
    <dgm:pt modelId="{33F19CC7-456E-4386-9800-BEE73849FA54}" type="pres">
      <dgm:prSet presAssocID="{F2193C8A-2D77-4A6F-ADF4-50914DBFBE66}" presName="Name0" presStyleCnt="0">
        <dgm:presLayoutVars>
          <dgm:dir/>
          <dgm:resizeHandles val="exact"/>
        </dgm:presLayoutVars>
      </dgm:prSet>
      <dgm:spPr/>
      <dgm:t>
        <a:bodyPr/>
        <a:lstStyle/>
        <a:p>
          <a:endParaRPr lang="en-US"/>
        </a:p>
      </dgm:t>
    </dgm:pt>
    <dgm:pt modelId="{DC874524-DAFF-400E-AAA1-A38F7CB62732}" type="pres">
      <dgm:prSet presAssocID="{DA581CE4-7CCD-4BD2-9C7E-0B3FEBF08383}" presName="compNode" presStyleCnt="0"/>
      <dgm:spPr/>
    </dgm:pt>
    <dgm:pt modelId="{3434DFA9-40EA-4796-B51F-E4D5284B8A8D}" type="pres">
      <dgm:prSet presAssocID="{DA581CE4-7CCD-4BD2-9C7E-0B3FEBF08383}"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1BA93612-E4C7-4B0C-9D46-3DFB65FD6C06}" type="pres">
      <dgm:prSet presAssocID="{DA581CE4-7CCD-4BD2-9C7E-0B3FEBF08383}" presName="textRect" presStyleLbl="revTx" presStyleIdx="0" presStyleCnt="8">
        <dgm:presLayoutVars>
          <dgm:bulletEnabled val="1"/>
        </dgm:presLayoutVars>
      </dgm:prSet>
      <dgm:spPr/>
      <dgm:t>
        <a:bodyPr/>
        <a:lstStyle/>
        <a:p>
          <a:endParaRPr lang="en-US"/>
        </a:p>
      </dgm:t>
    </dgm:pt>
    <dgm:pt modelId="{4299E0E5-218D-4447-8A92-7A1EB74CA12D}" type="pres">
      <dgm:prSet presAssocID="{B042543C-E3F8-4787-AAD4-85676FB965DE}" presName="sibTrans" presStyleLbl="sibTrans2D1" presStyleIdx="0" presStyleCnt="0"/>
      <dgm:spPr/>
      <dgm:t>
        <a:bodyPr/>
        <a:lstStyle/>
        <a:p>
          <a:endParaRPr lang="en-US"/>
        </a:p>
      </dgm:t>
    </dgm:pt>
    <dgm:pt modelId="{B6C8A7C0-83D7-4AF2-B457-1F846D51791E}" type="pres">
      <dgm:prSet presAssocID="{611A08EF-8272-4E2A-93F6-1BFB48C592CC}" presName="compNode" presStyleCnt="0"/>
      <dgm:spPr/>
    </dgm:pt>
    <dgm:pt modelId="{FF6176CA-B3C9-479D-86DD-F35678D6C01F}" type="pres">
      <dgm:prSet presAssocID="{611A08EF-8272-4E2A-93F6-1BFB48C592CC}" presName="pictRect" presStyleLbl="node1" presStyleIdx="1" presStyleCnt="8"/>
      <dgm:spPr>
        <a:blipFill rotWithShape="1">
          <a:blip xmlns:r="http://schemas.openxmlformats.org/officeDocument/2006/relationships" r:embed="rId2"/>
          <a:stretch>
            <a:fillRect/>
          </a:stretch>
        </a:blipFill>
      </dgm:spPr>
      <dgm:t>
        <a:bodyPr/>
        <a:lstStyle/>
        <a:p>
          <a:endParaRPr lang="en-US"/>
        </a:p>
      </dgm:t>
    </dgm:pt>
    <dgm:pt modelId="{22C695FB-A3BE-4DE4-A5C4-F280F32C5459}" type="pres">
      <dgm:prSet presAssocID="{611A08EF-8272-4E2A-93F6-1BFB48C592CC}" presName="textRect" presStyleLbl="revTx" presStyleIdx="1" presStyleCnt="8">
        <dgm:presLayoutVars>
          <dgm:bulletEnabled val="1"/>
        </dgm:presLayoutVars>
      </dgm:prSet>
      <dgm:spPr/>
      <dgm:t>
        <a:bodyPr/>
        <a:lstStyle/>
        <a:p>
          <a:endParaRPr lang="en-US"/>
        </a:p>
      </dgm:t>
    </dgm:pt>
    <dgm:pt modelId="{EF0A8ED2-D633-4628-B443-E4804930AB42}" type="pres">
      <dgm:prSet presAssocID="{DEB1DEBD-F920-460B-9D3E-3FB94F23181D}" presName="sibTrans" presStyleLbl="sibTrans2D1" presStyleIdx="0" presStyleCnt="0"/>
      <dgm:spPr/>
      <dgm:t>
        <a:bodyPr/>
        <a:lstStyle/>
        <a:p>
          <a:endParaRPr lang="en-US"/>
        </a:p>
      </dgm:t>
    </dgm:pt>
    <dgm:pt modelId="{C2FFB67D-656D-41FE-8347-D3D852709A23}" type="pres">
      <dgm:prSet presAssocID="{E1EBFFB4-F338-404C-AB96-7E36F98AE823}" presName="compNode" presStyleCnt="0"/>
      <dgm:spPr/>
    </dgm:pt>
    <dgm:pt modelId="{D22EB30C-7667-4F83-A74C-F8A1FF46C480}" type="pres">
      <dgm:prSet presAssocID="{E1EBFFB4-F338-404C-AB96-7E36F98AE823}" presName="pictRect" presStyleLbl="node1" presStyleIdx="2" presStyleCnt="8" custScaleX="90312"/>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6DAE3FF7-3317-4963-A821-74869F1C6381}" type="pres">
      <dgm:prSet presAssocID="{E1EBFFB4-F338-404C-AB96-7E36F98AE823}" presName="textRect" presStyleLbl="revTx" presStyleIdx="2" presStyleCnt="8">
        <dgm:presLayoutVars>
          <dgm:bulletEnabled val="1"/>
        </dgm:presLayoutVars>
      </dgm:prSet>
      <dgm:spPr/>
      <dgm:t>
        <a:bodyPr/>
        <a:lstStyle/>
        <a:p>
          <a:endParaRPr lang="en-US"/>
        </a:p>
      </dgm:t>
    </dgm:pt>
    <dgm:pt modelId="{8FFDD0B7-2162-4B0F-81D1-EA108CAB01FA}" type="pres">
      <dgm:prSet presAssocID="{98D36382-9AB2-45FF-82E1-ADF036A1C7FD}" presName="sibTrans" presStyleLbl="sibTrans2D1" presStyleIdx="0" presStyleCnt="0"/>
      <dgm:spPr/>
      <dgm:t>
        <a:bodyPr/>
        <a:lstStyle/>
        <a:p>
          <a:endParaRPr lang="en-US"/>
        </a:p>
      </dgm:t>
    </dgm:pt>
    <dgm:pt modelId="{5A35B899-2340-489C-B070-3090A8FAD5AE}" type="pres">
      <dgm:prSet presAssocID="{75858AC5-7199-465C-9D19-E198269B803D}" presName="compNode" presStyleCnt="0"/>
      <dgm:spPr/>
    </dgm:pt>
    <dgm:pt modelId="{0DEC6CA7-6F93-4E4E-A96F-890A28878F25}" type="pres">
      <dgm:prSet presAssocID="{75858AC5-7199-465C-9D19-E198269B803D}" presName="pictRect" presStyleLbl="node1" presStyleIdx="3" presStyleCnt="8" custScaleX="78337"/>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5515738-6F2E-4B10-804A-C3C185AC450B}" type="pres">
      <dgm:prSet presAssocID="{75858AC5-7199-465C-9D19-E198269B803D}" presName="textRect" presStyleLbl="revTx" presStyleIdx="3" presStyleCnt="8">
        <dgm:presLayoutVars>
          <dgm:bulletEnabled val="1"/>
        </dgm:presLayoutVars>
      </dgm:prSet>
      <dgm:spPr/>
      <dgm:t>
        <a:bodyPr/>
        <a:lstStyle/>
        <a:p>
          <a:endParaRPr lang="en-US"/>
        </a:p>
      </dgm:t>
    </dgm:pt>
    <dgm:pt modelId="{4A698B54-52D2-41DC-934E-A7AF9D68C4C2}" type="pres">
      <dgm:prSet presAssocID="{F8163F78-B509-42A0-A23B-278E9F683545}" presName="sibTrans" presStyleLbl="sibTrans2D1" presStyleIdx="0" presStyleCnt="0"/>
      <dgm:spPr/>
      <dgm:t>
        <a:bodyPr/>
        <a:lstStyle/>
        <a:p>
          <a:endParaRPr lang="en-US"/>
        </a:p>
      </dgm:t>
    </dgm:pt>
    <dgm:pt modelId="{3610A705-093C-4432-B823-C01D2343813A}" type="pres">
      <dgm:prSet presAssocID="{7F4E9012-B40D-4A6D-9F96-DE1DCF92F517}" presName="compNode" presStyleCnt="0"/>
      <dgm:spPr/>
    </dgm:pt>
    <dgm:pt modelId="{64421D36-0638-4CBA-9321-4513D9877EB1}" type="pres">
      <dgm:prSet presAssocID="{7F4E9012-B40D-4A6D-9F96-DE1DCF92F517}" presName="pictRect" presStyleLbl="node1" presStyleIdx="4" presStyleCnt="8" custScaleX="9222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3BFED663-079D-4FD3-9E15-C6F2BBF7EF9D}" type="pres">
      <dgm:prSet presAssocID="{7F4E9012-B40D-4A6D-9F96-DE1DCF92F517}" presName="textRect" presStyleLbl="revTx" presStyleIdx="4" presStyleCnt="8">
        <dgm:presLayoutVars>
          <dgm:bulletEnabled val="1"/>
        </dgm:presLayoutVars>
      </dgm:prSet>
      <dgm:spPr/>
      <dgm:t>
        <a:bodyPr/>
        <a:lstStyle/>
        <a:p>
          <a:endParaRPr lang="en-US"/>
        </a:p>
      </dgm:t>
    </dgm:pt>
    <dgm:pt modelId="{D4E8C52D-026A-4BD0-A318-DD0BFE0DFD4F}" type="pres">
      <dgm:prSet presAssocID="{45DD08DB-5CC1-4473-89EF-AAEC02639885}" presName="sibTrans" presStyleLbl="sibTrans2D1" presStyleIdx="0" presStyleCnt="0"/>
      <dgm:spPr/>
      <dgm:t>
        <a:bodyPr/>
        <a:lstStyle/>
        <a:p>
          <a:endParaRPr lang="en-US"/>
        </a:p>
      </dgm:t>
    </dgm:pt>
    <dgm:pt modelId="{3D16E08F-D9B2-4A75-9033-6B6BF431DF6D}" type="pres">
      <dgm:prSet presAssocID="{CBCEDE2F-385C-4C35-A679-7C474E71E777}" presName="compNode" presStyleCnt="0"/>
      <dgm:spPr/>
    </dgm:pt>
    <dgm:pt modelId="{2A9EB252-9A7D-4B64-84F1-6587D40CB684}" type="pres">
      <dgm:prSet presAssocID="{CBCEDE2F-385C-4C35-A679-7C474E71E777}" presName="pictRect" presStyleLbl="node1" presStyleIdx="5" presStyleCnt="8"/>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485E76A2-BCEC-47ED-9433-5873ABACFE04}" type="pres">
      <dgm:prSet presAssocID="{CBCEDE2F-385C-4C35-A679-7C474E71E777}" presName="textRect" presStyleLbl="revTx" presStyleIdx="5" presStyleCnt="8">
        <dgm:presLayoutVars>
          <dgm:bulletEnabled val="1"/>
        </dgm:presLayoutVars>
      </dgm:prSet>
      <dgm:spPr/>
      <dgm:t>
        <a:bodyPr/>
        <a:lstStyle/>
        <a:p>
          <a:endParaRPr lang="en-US"/>
        </a:p>
      </dgm:t>
    </dgm:pt>
    <dgm:pt modelId="{8E114ED4-7AA1-4CD6-B337-BDE6DE4BFB43}" type="pres">
      <dgm:prSet presAssocID="{D0F2C322-41B9-4F2D-9D51-7E1F822C750C}" presName="sibTrans" presStyleLbl="sibTrans2D1" presStyleIdx="0" presStyleCnt="0"/>
      <dgm:spPr/>
      <dgm:t>
        <a:bodyPr/>
        <a:lstStyle/>
        <a:p>
          <a:endParaRPr lang="en-US"/>
        </a:p>
      </dgm:t>
    </dgm:pt>
    <dgm:pt modelId="{DF65B9AD-BCA2-4FEF-9ECB-0479A6C30E61}" type="pres">
      <dgm:prSet presAssocID="{C6F91E99-3528-4C33-9726-0406079B6F3E}" presName="compNode" presStyleCnt="0"/>
      <dgm:spPr/>
    </dgm:pt>
    <dgm:pt modelId="{36882F3D-4D9D-4038-ABF4-E27286440033}" type="pres">
      <dgm:prSet presAssocID="{C6F91E99-3528-4C33-9726-0406079B6F3E}"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FC80949A-99E9-4B55-9DBF-A396E1159C4F}" type="pres">
      <dgm:prSet presAssocID="{C6F91E99-3528-4C33-9726-0406079B6F3E}" presName="textRect" presStyleLbl="revTx" presStyleIdx="6" presStyleCnt="8">
        <dgm:presLayoutVars>
          <dgm:bulletEnabled val="1"/>
        </dgm:presLayoutVars>
      </dgm:prSet>
      <dgm:spPr/>
      <dgm:t>
        <a:bodyPr/>
        <a:lstStyle/>
        <a:p>
          <a:endParaRPr lang="en-US"/>
        </a:p>
      </dgm:t>
    </dgm:pt>
    <dgm:pt modelId="{FF4150C8-CEF6-48B4-970C-FDB5C25E7BA2}" type="pres">
      <dgm:prSet presAssocID="{06A7C402-9C46-49E2-9799-C55CC613F344}" presName="sibTrans" presStyleLbl="sibTrans2D1" presStyleIdx="0" presStyleCnt="0"/>
      <dgm:spPr/>
      <dgm:t>
        <a:bodyPr/>
        <a:lstStyle/>
        <a:p>
          <a:endParaRPr lang="en-US"/>
        </a:p>
      </dgm:t>
    </dgm:pt>
    <dgm:pt modelId="{F990D35F-0F7F-4630-A240-89874A9424FD}" type="pres">
      <dgm:prSet presAssocID="{DB0A4029-CF2D-41C8-B69E-CFEB6DC384C5}" presName="compNode" presStyleCnt="0"/>
      <dgm:spPr/>
    </dgm:pt>
    <dgm:pt modelId="{77582C9D-AF10-44CC-BA18-7B1C2EB052ED}" type="pres">
      <dgm:prSet presAssocID="{DB0A4029-CF2D-41C8-B69E-CFEB6DC384C5}" presName="pictRect" presStyleLbl="node1" presStyleIdx="7" presStyleCnt="8" custScaleX="94510"/>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8EF17C68-5362-4579-91FD-24CA8AF270A9}" type="pres">
      <dgm:prSet presAssocID="{DB0A4029-CF2D-41C8-B69E-CFEB6DC384C5}" presName="textRect" presStyleLbl="revTx" presStyleIdx="7" presStyleCnt="8">
        <dgm:presLayoutVars>
          <dgm:bulletEnabled val="1"/>
        </dgm:presLayoutVars>
      </dgm:prSet>
      <dgm:spPr/>
      <dgm:t>
        <a:bodyPr/>
        <a:lstStyle/>
        <a:p>
          <a:endParaRPr lang="en-US"/>
        </a:p>
      </dgm:t>
    </dgm:pt>
  </dgm:ptLst>
  <dgm:cxnLst>
    <dgm:cxn modelId="{913383AD-AB16-42DF-911D-838059CC3221}" srcId="{F2193C8A-2D77-4A6F-ADF4-50914DBFBE66}" destId="{DB0A4029-CF2D-41C8-B69E-CFEB6DC384C5}" srcOrd="7" destOrd="0" parTransId="{89B2D926-133E-4E62-8798-956439671E86}" sibTransId="{4CB01B15-55EF-488F-8E6A-DCE2C7664B6C}"/>
    <dgm:cxn modelId="{337A25D8-6029-4687-902A-F08B55F7AF13}" srcId="{F2193C8A-2D77-4A6F-ADF4-50914DBFBE66}" destId="{C6F91E99-3528-4C33-9726-0406079B6F3E}" srcOrd="6" destOrd="0" parTransId="{A1A45596-6740-428E-97F4-711CB2A597FA}" sibTransId="{06A7C402-9C46-49E2-9799-C55CC613F344}"/>
    <dgm:cxn modelId="{E9BB8459-47EB-4999-A8B4-29C3909D52C7}" type="presOf" srcId="{45DD08DB-5CC1-4473-89EF-AAEC02639885}" destId="{D4E8C52D-026A-4BD0-A318-DD0BFE0DFD4F}" srcOrd="0" destOrd="0" presId="urn:microsoft.com/office/officeart/2005/8/layout/pList1"/>
    <dgm:cxn modelId="{26F0215E-E00A-46FF-A97F-10E8879F1F22}" type="presOf" srcId="{98D36382-9AB2-45FF-82E1-ADF036A1C7FD}" destId="{8FFDD0B7-2162-4B0F-81D1-EA108CAB01FA}" srcOrd="0" destOrd="0" presId="urn:microsoft.com/office/officeart/2005/8/layout/pList1"/>
    <dgm:cxn modelId="{F9F25EE0-9DCD-4C52-AB02-C0EBD8355A7D}" type="presOf" srcId="{DA581CE4-7CCD-4BD2-9C7E-0B3FEBF08383}" destId="{1BA93612-E4C7-4B0C-9D46-3DFB65FD6C06}" srcOrd="0" destOrd="0" presId="urn:microsoft.com/office/officeart/2005/8/layout/pList1"/>
    <dgm:cxn modelId="{84021B4D-21B9-4666-B09E-E4F09A86C17B}" type="presOf" srcId="{D0F2C322-41B9-4F2D-9D51-7E1F822C750C}" destId="{8E114ED4-7AA1-4CD6-B337-BDE6DE4BFB43}" srcOrd="0" destOrd="0" presId="urn:microsoft.com/office/officeart/2005/8/layout/pList1"/>
    <dgm:cxn modelId="{113E3420-CEFF-405A-8B46-3588935B94A9}" type="presOf" srcId="{DEB1DEBD-F920-460B-9D3E-3FB94F23181D}" destId="{EF0A8ED2-D633-4628-B443-E4804930AB42}" srcOrd="0" destOrd="0" presId="urn:microsoft.com/office/officeart/2005/8/layout/pList1"/>
    <dgm:cxn modelId="{7B522A64-1772-478E-9084-BC200269BFEB}" type="presOf" srcId="{CBCEDE2F-385C-4C35-A679-7C474E71E777}" destId="{485E76A2-BCEC-47ED-9433-5873ABACFE04}" srcOrd="0" destOrd="0" presId="urn:microsoft.com/office/officeart/2005/8/layout/pList1"/>
    <dgm:cxn modelId="{1D5D6B3B-42EE-4E76-AAE6-CF06E7486750}" type="presOf" srcId="{DB0A4029-CF2D-41C8-B69E-CFEB6DC384C5}" destId="{8EF17C68-5362-4579-91FD-24CA8AF270A9}" srcOrd="0" destOrd="0" presId="urn:microsoft.com/office/officeart/2005/8/layout/pList1"/>
    <dgm:cxn modelId="{840D1D6C-3288-4D69-A0A9-CA84CDE453AF}" type="presOf" srcId="{E1EBFFB4-F338-404C-AB96-7E36F98AE823}" destId="{6DAE3FF7-3317-4963-A821-74869F1C6381}" srcOrd="0" destOrd="0" presId="urn:microsoft.com/office/officeart/2005/8/layout/pList1"/>
    <dgm:cxn modelId="{42E78129-A58A-47A5-930E-8CAA5CF30385}" srcId="{F2193C8A-2D77-4A6F-ADF4-50914DBFBE66}" destId="{DA581CE4-7CCD-4BD2-9C7E-0B3FEBF08383}" srcOrd="0" destOrd="0" parTransId="{F5D71C19-AA22-4339-8AD9-2D6B1AE9BA64}" sibTransId="{B042543C-E3F8-4787-AAD4-85676FB965DE}"/>
    <dgm:cxn modelId="{87AD96DA-7D0E-421C-928C-D3F1B437789C}" type="presOf" srcId="{F8163F78-B509-42A0-A23B-278E9F683545}" destId="{4A698B54-52D2-41DC-934E-A7AF9D68C4C2}" srcOrd="0" destOrd="0" presId="urn:microsoft.com/office/officeart/2005/8/layout/pList1"/>
    <dgm:cxn modelId="{E9C5C873-4F2C-4055-AD5B-CBE92307EC66}" srcId="{F2193C8A-2D77-4A6F-ADF4-50914DBFBE66}" destId="{CBCEDE2F-385C-4C35-A679-7C474E71E777}" srcOrd="5" destOrd="0" parTransId="{92FCFE41-3E07-4EDD-8EF2-1EF79D520212}" sibTransId="{D0F2C322-41B9-4F2D-9D51-7E1F822C750C}"/>
    <dgm:cxn modelId="{5F6455E7-2451-48AD-B5F1-E77F9095219E}" type="presOf" srcId="{75858AC5-7199-465C-9D19-E198269B803D}" destId="{A5515738-6F2E-4B10-804A-C3C185AC450B}" srcOrd="0" destOrd="0" presId="urn:microsoft.com/office/officeart/2005/8/layout/pList1"/>
    <dgm:cxn modelId="{2AEB6DE4-5B41-4328-8E19-DC293CBCF027}" type="presOf" srcId="{C6F91E99-3528-4C33-9726-0406079B6F3E}" destId="{FC80949A-99E9-4B55-9DBF-A396E1159C4F}" srcOrd="0" destOrd="0" presId="urn:microsoft.com/office/officeart/2005/8/layout/pList1"/>
    <dgm:cxn modelId="{F5D2860B-75CE-43E1-9AFB-1746A69646DC}" srcId="{F2193C8A-2D77-4A6F-ADF4-50914DBFBE66}" destId="{75858AC5-7199-465C-9D19-E198269B803D}" srcOrd="3" destOrd="0" parTransId="{130AC210-FC7C-434A-B9BC-5BC4D42AA2C1}" sibTransId="{F8163F78-B509-42A0-A23B-278E9F683545}"/>
    <dgm:cxn modelId="{D5AB7679-20B1-430E-8DA9-A3577D5E9771}" type="presOf" srcId="{06A7C402-9C46-49E2-9799-C55CC613F344}" destId="{FF4150C8-CEF6-48B4-970C-FDB5C25E7BA2}" srcOrd="0" destOrd="0" presId="urn:microsoft.com/office/officeart/2005/8/layout/pList1"/>
    <dgm:cxn modelId="{2216D1E0-5A59-4075-A21F-81D0403E87E5}" srcId="{F2193C8A-2D77-4A6F-ADF4-50914DBFBE66}" destId="{611A08EF-8272-4E2A-93F6-1BFB48C592CC}" srcOrd="1" destOrd="0" parTransId="{0C42602B-FDE4-41CC-B3CC-5A711CA983B2}" sibTransId="{DEB1DEBD-F920-460B-9D3E-3FB94F23181D}"/>
    <dgm:cxn modelId="{12E6A81F-1504-4F74-9FE9-4AEA84A714DC}" srcId="{F2193C8A-2D77-4A6F-ADF4-50914DBFBE66}" destId="{E1EBFFB4-F338-404C-AB96-7E36F98AE823}" srcOrd="2" destOrd="0" parTransId="{A5C966C4-04FC-4F23-AC2E-82DAAFEFC3BD}" sibTransId="{98D36382-9AB2-45FF-82E1-ADF036A1C7FD}"/>
    <dgm:cxn modelId="{52528C92-E476-49A0-BEDD-8146165BC625}" srcId="{F2193C8A-2D77-4A6F-ADF4-50914DBFBE66}" destId="{7F4E9012-B40D-4A6D-9F96-DE1DCF92F517}" srcOrd="4" destOrd="0" parTransId="{3E72F85C-27B1-4441-8012-30DDD0DE4A03}" sibTransId="{45DD08DB-5CC1-4473-89EF-AAEC02639885}"/>
    <dgm:cxn modelId="{4CD61C3E-E65A-45CC-B5C3-7645838C5D2F}" type="presOf" srcId="{B042543C-E3F8-4787-AAD4-85676FB965DE}" destId="{4299E0E5-218D-4447-8A92-7A1EB74CA12D}" srcOrd="0" destOrd="0" presId="urn:microsoft.com/office/officeart/2005/8/layout/pList1"/>
    <dgm:cxn modelId="{B0E840CE-AEB7-434A-AB7D-B120F7CC27F1}" type="presOf" srcId="{611A08EF-8272-4E2A-93F6-1BFB48C592CC}" destId="{22C695FB-A3BE-4DE4-A5C4-F280F32C5459}" srcOrd="0" destOrd="0" presId="urn:microsoft.com/office/officeart/2005/8/layout/pList1"/>
    <dgm:cxn modelId="{20E935AC-996A-43B7-A4BF-A4BEC78091C6}" type="presOf" srcId="{7F4E9012-B40D-4A6D-9F96-DE1DCF92F517}" destId="{3BFED663-079D-4FD3-9E15-C6F2BBF7EF9D}" srcOrd="0" destOrd="0" presId="urn:microsoft.com/office/officeart/2005/8/layout/pList1"/>
    <dgm:cxn modelId="{D520BB79-9E94-4150-8E94-5C87A26D3972}" type="presOf" srcId="{F2193C8A-2D77-4A6F-ADF4-50914DBFBE66}" destId="{33F19CC7-456E-4386-9800-BEE73849FA54}" srcOrd="0" destOrd="0" presId="urn:microsoft.com/office/officeart/2005/8/layout/pList1"/>
    <dgm:cxn modelId="{B289E100-481B-40F1-AD3E-67C82110D6E6}" type="presParOf" srcId="{33F19CC7-456E-4386-9800-BEE73849FA54}" destId="{DC874524-DAFF-400E-AAA1-A38F7CB62732}" srcOrd="0" destOrd="0" presId="urn:microsoft.com/office/officeart/2005/8/layout/pList1"/>
    <dgm:cxn modelId="{C937876B-3E6E-4F05-9A2C-4FE73171C269}" type="presParOf" srcId="{DC874524-DAFF-400E-AAA1-A38F7CB62732}" destId="{3434DFA9-40EA-4796-B51F-E4D5284B8A8D}" srcOrd="0" destOrd="0" presId="urn:microsoft.com/office/officeart/2005/8/layout/pList1"/>
    <dgm:cxn modelId="{58EC8799-85B6-4480-9879-EDF919C8901B}" type="presParOf" srcId="{DC874524-DAFF-400E-AAA1-A38F7CB62732}" destId="{1BA93612-E4C7-4B0C-9D46-3DFB65FD6C06}" srcOrd="1" destOrd="0" presId="urn:microsoft.com/office/officeart/2005/8/layout/pList1"/>
    <dgm:cxn modelId="{02625744-C98D-4706-9C04-3445AAFFD6B6}" type="presParOf" srcId="{33F19CC7-456E-4386-9800-BEE73849FA54}" destId="{4299E0E5-218D-4447-8A92-7A1EB74CA12D}" srcOrd="1" destOrd="0" presId="urn:microsoft.com/office/officeart/2005/8/layout/pList1"/>
    <dgm:cxn modelId="{3CB236E4-D665-4693-8E5B-62F825EA22F6}" type="presParOf" srcId="{33F19CC7-456E-4386-9800-BEE73849FA54}" destId="{B6C8A7C0-83D7-4AF2-B457-1F846D51791E}" srcOrd="2" destOrd="0" presId="urn:microsoft.com/office/officeart/2005/8/layout/pList1"/>
    <dgm:cxn modelId="{292BA10B-0C9C-48D4-AC5E-42BFF1ED12E5}" type="presParOf" srcId="{B6C8A7C0-83D7-4AF2-B457-1F846D51791E}" destId="{FF6176CA-B3C9-479D-86DD-F35678D6C01F}" srcOrd="0" destOrd="0" presId="urn:microsoft.com/office/officeart/2005/8/layout/pList1"/>
    <dgm:cxn modelId="{A6D15362-6A09-417B-9794-BDEBF89A3954}" type="presParOf" srcId="{B6C8A7C0-83D7-4AF2-B457-1F846D51791E}" destId="{22C695FB-A3BE-4DE4-A5C4-F280F32C5459}" srcOrd="1" destOrd="0" presId="urn:microsoft.com/office/officeart/2005/8/layout/pList1"/>
    <dgm:cxn modelId="{E1272A29-D16F-4714-A441-50DD744F1B88}" type="presParOf" srcId="{33F19CC7-456E-4386-9800-BEE73849FA54}" destId="{EF0A8ED2-D633-4628-B443-E4804930AB42}" srcOrd="3" destOrd="0" presId="urn:microsoft.com/office/officeart/2005/8/layout/pList1"/>
    <dgm:cxn modelId="{60C39B35-CFAC-487B-91E1-673AC9FF3764}" type="presParOf" srcId="{33F19CC7-456E-4386-9800-BEE73849FA54}" destId="{C2FFB67D-656D-41FE-8347-D3D852709A23}" srcOrd="4" destOrd="0" presId="urn:microsoft.com/office/officeart/2005/8/layout/pList1"/>
    <dgm:cxn modelId="{4DA5B689-722F-4FF0-943E-40B4156ADA16}" type="presParOf" srcId="{C2FFB67D-656D-41FE-8347-D3D852709A23}" destId="{D22EB30C-7667-4F83-A74C-F8A1FF46C480}" srcOrd="0" destOrd="0" presId="urn:microsoft.com/office/officeart/2005/8/layout/pList1"/>
    <dgm:cxn modelId="{F5106993-E9BD-42F7-93D7-ABB03D166D08}" type="presParOf" srcId="{C2FFB67D-656D-41FE-8347-D3D852709A23}" destId="{6DAE3FF7-3317-4963-A821-74869F1C6381}" srcOrd="1" destOrd="0" presId="urn:microsoft.com/office/officeart/2005/8/layout/pList1"/>
    <dgm:cxn modelId="{22E31531-3266-4673-B356-8C2306EE1FC3}" type="presParOf" srcId="{33F19CC7-456E-4386-9800-BEE73849FA54}" destId="{8FFDD0B7-2162-4B0F-81D1-EA108CAB01FA}" srcOrd="5" destOrd="0" presId="urn:microsoft.com/office/officeart/2005/8/layout/pList1"/>
    <dgm:cxn modelId="{06AFF962-C62B-4486-B5DA-07A50647F98D}" type="presParOf" srcId="{33F19CC7-456E-4386-9800-BEE73849FA54}" destId="{5A35B899-2340-489C-B070-3090A8FAD5AE}" srcOrd="6" destOrd="0" presId="urn:microsoft.com/office/officeart/2005/8/layout/pList1"/>
    <dgm:cxn modelId="{3DE13751-E753-4EF4-9ECA-E7F094E240E8}" type="presParOf" srcId="{5A35B899-2340-489C-B070-3090A8FAD5AE}" destId="{0DEC6CA7-6F93-4E4E-A96F-890A28878F25}" srcOrd="0" destOrd="0" presId="urn:microsoft.com/office/officeart/2005/8/layout/pList1"/>
    <dgm:cxn modelId="{B99BFA5D-DC1C-461A-9756-CB25ADD11754}" type="presParOf" srcId="{5A35B899-2340-489C-B070-3090A8FAD5AE}" destId="{A5515738-6F2E-4B10-804A-C3C185AC450B}" srcOrd="1" destOrd="0" presId="urn:microsoft.com/office/officeart/2005/8/layout/pList1"/>
    <dgm:cxn modelId="{DB22B548-E52E-46FD-8C05-886471B1EF55}" type="presParOf" srcId="{33F19CC7-456E-4386-9800-BEE73849FA54}" destId="{4A698B54-52D2-41DC-934E-A7AF9D68C4C2}" srcOrd="7" destOrd="0" presId="urn:microsoft.com/office/officeart/2005/8/layout/pList1"/>
    <dgm:cxn modelId="{CF533F12-14CC-4034-B06B-3FF6A9CFE100}" type="presParOf" srcId="{33F19CC7-456E-4386-9800-BEE73849FA54}" destId="{3610A705-093C-4432-B823-C01D2343813A}" srcOrd="8" destOrd="0" presId="urn:microsoft.com/office/officeart/2005/8/layout/pList1"/>
    <dgm:cxn modelId="{13DCA743-5E0F-48E8-A0C4-4F245B10401D}" type="presParOf" srcId="{3610A705-093C-4432-B823-C01D2343813A}" destId="{64421D36-0638-4CBA-9321-4513D9877EB1}" srcOrd="0" destOrd="0" presId="urn:microsoft.com/office/officeart/2005/8/layout/pList1"/>
    <dgm:cxn modelId="{6F190A5A-F91F-43FD-97D2-6AF2AD6D53F8}" type="presParOf" srcId="{3610A705-093C-4432-B823-C01D2343813A}" destId="{3BFED663-079D-4FD3-9E15-C6F2BBF7EF9D}" srcOrd="1" destOrd="0" presId="urn:microsoft.com/office/officeart/2005/8/layout/pList1"/>
    <dgm:cxn modelId="{606ED93F-C4C9-4DEB-B1A9-895FE4351E85}" type="presParOf" srcId="{33F19CC7-456E-4386-9800-BEE73849FA54}" destId="{D4E8C52D-026A-4BD0-A318-DD0BFE0DFD4F}" srcOrd="9" destOrd="0" presId="urn:microsoft.com/office/officeart/2005/8/layout/pList1"/>
    <dgm:cxn modelId="{B4A9920A-964F-4D88-8C54-D7B7353D9602}" type="presParOf" srcId="{33F19CC7-456E-4386-9800-BEE73849FA54}" destId="{3D16E08F-D9B2-4A75-9033-6B6BF431DF6D}" srcOrd="10" destOrd="0" presId="urn:microsoft.com/office/officeart/2005/8/layout/pList1"/>
    <dgm:cxn modelId="{4E9C7B38-F3A7-480A-973D-2F560026966D}" type="presParOf" srcId="{3D16E08F-D9B2-4A75-9033-6B6BF431DF6D}" destId="{2A9EB252-9A7D-4B64-84F1-6587D40CB684}" srcOrd="0" destOrd="0" presId="urn:microsoft.com/office/officeart/2005/8/layout/pList1"/>
    <dgm:cxn modelId="{09AAB772-CDF5-4991-96EC-F589044C3BA1}" type="presParOf" srcId="{3D16E08F-D9B2-4A75-9033-6B6BF431DF6D}" destId="{485E76A2-BCEC-47ED-9433-5873ABACFE04}" srcOrd="1" destOrd="0" presId="urn:microsoft.com/office/officeart/2005/8/layout/pList1"/>
    <dgm:cxn modelId="{7035D226-DD38-4590-9015-068053BC55CE}" type="presParOf" srcId="{33F19CC7-456E-4386-9800-BEE73849FA54}" destId="{8E114ED4-7AA1-4CD6-B337-BDE6DE4BFB43}" srcOrd="11" destOrd="0" presId="urn:microsoft.com/office/officeart/2005/8/layout/pList1"/>
    <dgm:cxn modelId="{F407BC52-DEA2-49CA-B45C-75019BE27697}" type="presParOf" srcId="{33F19CC7-456E-4386-9800-BEE73849FA54}" destId="{DF65B9AD-BCA2-4FEF-9ECB-0479A6C30E61}" srcOrd="12" destOrd="0" presId="urn:microsoft.com/office/officeart/2005/8/layout/pList1"/>
    <dgm:cxn modelId="{624AD776-719C-4E70-B1C3-FA345BC817B4}" type="presParOf" srcId="{DF65B9AD-BCA2-4FEF-9ECB-0479A6C30E61}" destId="{36882F3D-4D9D-4038-ABF4-E27286440033}" srcOrd="0" destOrd="0" presId="urn:microsoft.com/office/officeart/2005/8/layout/pList1"/>
    <dgm:cxn modelId="{BD9EB336-ED5C-4683-B0DC-2855829B3CA8}" type="presParOf" srcId="{DF65B9AD-BCA2-4FEF-9ECB-0479A6C30E61}" destId="{FC80949A-99E9-4B55-9DBF-A396E1159C4F}" srcOrd="1" destOrd="0" presId="urn:microsoft.com/office/officeart/2005/8/layout/pList1"/>
    <dgm:cxn modelId="{712E94AE-8F38-4FBB-8E6C-DC046C3FC316}" type="presParOf" srcId="{33F19CC7-456E-4386-9800-BEE73849FA54}" destId="{FF4150C8-CEF6-48B4-970C-FDB5C25E7BA2}" srcOrd="13" destOrd="0" presId="urn:microsoft.com/office/officeart/2005/8/layout/pList1"/>
    <dgm:cxn modelId="{C8875239-DD61-45EF-BCA3-83D3CF3FD26F}" type="presParOf" srcId="{33F19CC7-456E-4386-9800-BEE73849FA54}" destId="{F990D35F-0F7F-4630-A240-89874A9424FD}" srcOrd="14" destOrd="0" presId="urn:microsoft.com/office/officeart/2005/8/layout/pList1"/>
    <dgm:cxn modelId="{70CB22EC-6709-4812-95B8-DC947BF967BD}" type="presParOf" srcId="{F990D35F-0F7F-4630-A240-89874A9424FD}" destId="{77582C9D-AF10-44CC-BA18-7B1C2EB052ED}" srcOrd="0" destOrd="0" presId="urn:microsoft.com/office/officeart/2005/8/layout/pList1"/>
    <dgm:cxn modelId="{7FD17119-B958-41FB-9482-E7ACD6ADE1BE}" type="presParOf" srcId="{F990D35F-0F7F-4630-A240-89874A9424FD}" destId="{8EF17C68-5362-4579-91FD-24CA8AF270A9}"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4994E96-F8AF-4494-A947-6729D07EDD85}"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7E8DCF6F-A0E3-4CC9-9184-C97D9BB67A18}">
      <dgm:prSet phldrT="[Text]" custT="1"/>
      <dgm:spPr/>
      <dgm:t>
        <a:bodyPr/>
        <a:lstStyle/>
        <a:p>
          <a:r>
            <a:rPr lang="en-US" sz="2800" dirty="0" smtClean="0"/>
            <a:t>Capital [10 Lakh]</a:t>
          </a:r>
          <a:endParaRPr lang="en-US" sz="2800" dirty="0"/>
        </a:p>
      </dgm:t>
    </dgm:pt>
    <dgm:pt modelId="{96ED7253-B92A-4874-B195-2DAA7400FCB4}" type="parTrans" cxnId="{C0515E66-FC40-4DF7-B5C5-A9BB4D1059CD}">
      <dgm:prSet/>
      <dgm:spPr/>
      <dgm:t>
        <a:bodyPr/>
        <a:lstStyle/>
        <a:p>
          <a:endParaRPr lang="en-US"/>
        </a:p>
      </dgm:t>
    </dgm:pt>
    <dgm:pt modelId="{9FDBA632-C4B5-49C9-8344-F73A7E82E6BE}" type="sibTrans" cxnId="{C0515E66-FC40-4DF7-B5C5-A9BB4D1059CD}">
      <dgm:prSet/>
      <dgm:spPr/>
      <dgm:t>
        <a:bodyPr/>
        <a:lstStyle/>
        <a:p>
          <a:endParaRPr lang="en-US"/>
        </a:p>
      </dgm:t>
    </dgm:pt>
    <dgm:pt modelId="{7E152489-0BF7-497C-ACCE-0698DA8C4C11}">
      <dgm:prSet phldrT="[Text]" custT="1"/>
      <dgm:spPr/>
      <dgm:t>
        <a:bodyPr/>
        <a:lstStyle/>
        <a:p>
          <a:r>
            <a:rPr lang="en-US" sz="2800" b="1" dirty="0" smtClean="0"/>
            <a:t>Equity (Partnership, Profit Sharing) </a:t>
          </a:r>
          <a:endParaRPr lang="en-US" sz="2800" b="1" dirty="0"/>
        </a:p>
      </dgm:t>
    </dgm:pt>
    <dgm:pt modelId="{A886EA8F-DDF4-4B75-AC84-DDD2EA934F48}" type="parTrans" cxnId="{5687E16C-443D-460B-BE1D-4971A9A02C9E}">
      <dgm:prSet/>
      <dgm:spPr/>
      <dgm:t>
        <a:bodyPr/>
        <a:lstStyle/>
        <a:p>
          <a:endParaRPr lang="en-US"/>
        </a:p>
      </dgm:t>
    </dgm:pt>
    <dgm:pt modelId="{2DE9DB8B-F2AA-4122-B13A-B4C575094741}" type="sibTrans" cxnId="{5687E16C-443D-460B-BE1D-4971A9A02C9E}">
      <dgm:prSet/>
      <dgm:spPr/>
      <dgm:t>
        <a:bodyPr/>
        <a:lstStyle/>
        <a:p>
          <a:endParaRPr lang="en-US"/>
        </a:p>
      </dgm:t>
    </dgm:pt>
    <dgm:pt modelId="{FEE5EDE6-E7F5-4F4E-AEAA-FDF996564E91}">
      <dgm:prSet phldrT="[Text]" custT="1"/>
      <dgm:spPr/>
      <dgm:t>
        <a:bodyPr/>
        <a:lstStyle/>
        <a:p>
          <a:r>
            <a:rPr lang="en-US" sz="2800" dirty="0" smtClean="0"/>
            <a:t>Shares Rs.2 lakh</a:t>
          </a:r>
          <a:endParaRPr lang="en-US" sz="2800" dirty="0"/>
        </a:p>
      </dgm:t>
    </dgm:pt>
    <dgm:pt modelId="{37AA3338-A2E6-4131-AE41-D80FF2D19192}" type="parTrans" cxnId="{5A23D021-F95E-4D3A-8696-1E7EAE361E68}">
      <dgm:prSet/>
      <dgm:spPr/>
      <dgm:t>
        <a:bodyPr/>
        <a:lstStyle/>
        <a:p>
          <a:endParaRPr lang="en-US"/>
        </a:p>
      </dgm:t>
    </dgm:pt>
    <dgm:pt modelId="{9F073EA3-0AE5-4150-B3CC-D78A9D31BAFD}" type="sibTrans" cxnId="{5A23D021-F95E-4D3A-8696-1E7EAE361E68}">
      <dgm:prSet/>
      <dgm:spPr/>
      <dgm:t>
        <a:bodyPr/>
        <a:lstStyle/>
        <a:p>
          <a:endParaRPr lang="en-US"/>
        </a:p>
      </dgm:t>
    </dgm:pt>
    <dgm:pt modelId="{F78080A4-4D5F-4FCD-BEC3-EE76FEE069EB}">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800" dirty="0" smtClean="0"/>
            <a:t>Debt (pay interest irrespective of profit)</a:t>
          </a:r>
          <a:endParaRPr lang="en-US" sz="2800" dirty="0"/>
        </a:p>
      </dgm:t>
    </dgm:pt>
    <dgm:pt modelId="{4F700AE5-46B3-4818-AAA7-B715A724882A}" type="parTrans" cxnId="{DB2EE8C7-C6EF-42C8-A818-74D7E8B725E9}">
      <dgm:prSet/>
      <dgm:spPr/>
      <dgm:t>
        <a:bodyPr/>
        <a:lstStyle/>
        <a:p>
          <a:endParaRPr lang="en-US"/>
        </a:p>
      </dgm:t>
    </dgm:pt>
    <dgm:pt modelId="{45927CF9-ACD0-4244-B215-28B5C282AAD9}" type="sibTrans" cxnId="{DB2EE8C7-C6EF-42C8-A818-74D7E8B725E9}">
      <dgm:prSet/>
      <dgm:spPr/>
      <dgm:t>
        <a:bodyPr/>
        <a:lstStyle/>
        <a:p>
          <a:endParaRPr lang="en-US"/>
        </a:p>
      </dgm:t>
    </dgm:pt>
    <dgm:pt modelId="{12A55336-CECB-4B5F-A445-F0D34C271A93}">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800" dirty="0" smtClean="0"/>
            <a:t>Rs.3 Lakh</a:t>
          </a:r>
          <a:endParaRPr lang="en-US" sz="2800" dirty="0"/>
        </a:p>
      </dgm:t>
    </dgm:pt>
    <dgm:pt modelId="{7F79B29F-E892-43E5-A50D-E0E3E977F485}" type="parTrans" cxnId="{5B676D59-E70C-4C91-8D77-E12883D32198}">
      <dgm:prSet/>
      <dgm:spPr/>
      <dgm:t>
        <a:bodyPr/>
        <a:lstStyle/>
        <a:p>
          <a:endParaRPr lang="en-US"/>
        </a:p>
      </dgm:t>
    </dgm:pt>
    <dgm:pt modelId="{F5EB4B1E-7FA1-4395-8CF5-8D2853D9D97B}" type="sibTrans" cxnId="{5B676D59-E70C-4C91-8D77-E12883D32198}">
      <dgm:prSet/>
      <dgm:spPr/>
      <dgm:t>
        <a:bodyPr/>
        <a:lstStyle/>
        <a:p>
          <a:endParaRPr lang="en-US"/>
        </a:p>
      </dgm:t>
    </dgm:pt>
    <dgm:pt modelId="{DE7476C8-B996-49DE-9212-05FF5982B43E}">
      <dgm:prSet phldrT="[Text]" custT="1"/>
      <dgm:spPr>
        <a:solidFill>
          <a:schemeClr val="accent2"/>
        </a:solidFill>
      </dgm:spPr>
      <dgm:t>
        <a:bodyPr/>
        <a:lstStyle/>
        <a:p>
          <a:r>
            <a:rPr lang="en-US" sz="2800" dirty="0" smtClean="0"/>
            <a:t>Promoter: 5 lakh</a:t>
          </a:r>
          <a:endParaRPr lang="en-US" sz="2800" dirty="0"/>
        </a:p>
      </dgm:t>
    </dgm:pt>
    <dgm:pt modelId="{DF087BD2-BE38-4FEA-926A-C8A36B4C15D3}" type="parTrans" cxnId="{1129EB74-E6AB-4092-8F23-1CEBF3D878C3}">
      <dgm:prSet/>
      <dgm:spPr/>
      <dgm:t>
        <a:bodyPr/>
        <a:lstStyle/>
        <a:p>
          <a:endParaRPr lang="en-US"/>
        </a:p>
      </dgm:t>
    </dgm:pt>
    <dgm:pt modelId="{3D682F29-E6F5-4AE3-845B-79A703DC5B29}" type="sibTrans" cxnId="{1129EB74-E6AB-4092-8F23-1CEBF3D878C3}">
      <dgm:prSet/>
      <dgm:spPr/>
      <dgm:t>
        <a:bodyPr/>
        <a:lstStyle/>
        <a:p>
          <a:endParaRPr lang="en-US"/>
        </a:p>
      </dgm:t>
    </dgm:pt>
    <dgm:pt modelId="{32AE2B76-68A9-4275-9174-71EBE0964F61}" type="pres">
      <dgm:prSet presAssocID="{B4994E96-F8AF-4494-A947-6729D07EDD85}" presName="Name0" presStyleCnt="0">
        <dgm:presLayoutVars>
          <dgm:chPref val="1"/>
          <dgm:dir/>
          <dgm:animOne val="branch"/>
          <dgm:animLvl val="lvl"/>
          <dgm:resizeHandles/>
        </dgm:presLayoutVars>
      </dgm:prSet>
      <dgm:spPr/>
      <dgm:t>
        <a:bodyPr/>
        <a:lstStyle/>
        <a:p>
          <a:endParaRPr lang="en-US"/>
        </a:p>
      </dgm:t>
    </dgm:pt>
    <dgm:pt modelId="{FD1FABE8-158A-4680-AE71-BBA6152AD18A}" type="pres">
      <dgm:prSet presAssocID="{7E8DCF6F-A0E3-4CC9-9184-C97D9BB67A18}" presName="vertOne" presStyleCnt="0"/>
      <dgm:spPr/>
    </dgm:pt>
    <dgm:pt modelId="{91F06055-4C34-4971-9366-379D91FC190E}" type="pres">
      <dgm:prSet presAssocID="{7E8DCF6F-A0E3-4CC9-9184-C97D9BB67A18}" presName="txOne" presStyleLbl="node0" presStyleIdx="0" presStyleCnt="1">
        <dgm:presLayoutVars>
          <dgm:chPref val="3"/>
        </dgm:presLayoutVars>
      </dgm:prSet>
      <dgm:spPr/>
      <dgm:t>
        <a:bodyPr/>
        <a:lstStyle/>
        <a:p>
          <a:endParaRPr lang="en-US"/>
        </a:p>
      </dgm:t>
    </dgm:pt>
    <dgm:pt modelId="{92F65C22-7991-4F2A-B22B-4157661EED7D}" type="pres">
      <dgm:prSet presAssocID="{7E8DCF6F-A0E3-4CC9-9184-C97D9BB67A18}" presName="parTransOne" presStyleCnt="0"/>
      <dgm:spPr/>
    </dgm:pt>
    <dgm:pt modelId="{F22CEB4A-E32B-4DE8-B19F-89E80075364C}" type="pres">
      <dgm:prSet presAssocID="{7E8DCF6F-A0E3-4CC9-9184-C97D9BB67A18}" presName="horzOne" presStyleCnt="0"/>
      <dgm:spPr/>
    </dgm:pt>
    <dgm:pt modelId="{5F631D91-F19B-4350-8CCA-7EBC9DBFD53E}" type="pres">
      <dgm:prSet presAssocID="{7E152489-0BF7-497C-ACCE-0698DA8C4C11}" presName="vertTwo" presStyleCnt="0"/>
      <dgm:spPr/>
    </dgm:pt>
    <dgm:pt modelId="{3D5B4647-4D85-4DB3-A82A-4AF6ED05B740}" type="pres">
      <dgm:prSet presAssocID="{7E152489-0BF7-497C-ACCE-0698DA8C4C11}" presName="txTwo" presStyleLbl="node2" presStyleIdx="0" presStyleCnt="2">
        <dgm:presLayoutVars>
          <dgm:chPref val="3"/>
        </dgm:presLayoutVars>
      </dgm:prSet>
      <dgm:spPr/>
      <dgm:t>
        <a:bodyPr/>
        <a:lstStyle/>
        <a:p>
          <a:endParaRPr lang="en-US"/>
        </a:p>
      </dgm:t>
    </dgm:pt>
    <dgm:pt modelId="{6C32331C-6606-4766-ADF4-84F86C797A2F}" type="pres">
      <dgm:prSet presAssocID="{7E152489-0BF7-497C-ACCE-0698DA8C4C11}" presName="parTransTwo" presStyleCnt="0"/>
      <dgm:spPr/>
    </dgm:pt>
    <dgm:pt modelId="{780B97D3-96C2-4A04-A561-BB0D991DFB55}" type="pres">
      <dgm:prSet presAssocID="{7E152489-0BF7-497C-ACCE-0698DA8C4C11}" presName="horzTwo" presStyleCnt="0"/>
      <dgm:spPr/>
    </dgm:pt>
    <dgm:pt modelId="{82FCB95D-5F25-433B-9A78-5FC89E53DD2E}" type="pres">
      <dgm:prSet presAssocID="{DE7476C8-B996-49DE-9212-05FF5982B43E}" presName="vertThree" presStyleCnt="0"/>
      <dgm:spPr/>
    </dgm:pt>
    <dgm:pt modelId="{F3715852-1C82-4765-948B-73FD44DFF55A}" type="pres">
      <dgm:prSet presAssocID="{DE7476C8-B996-49DE-9212-05FF5982B43E}" presName="txThree" presStyleLbl="node3" presStyleIdx="0" presStyleCnt="3">
        <dgm:presLayoutVars>
          <dgm:chPref val="3"/>
        </dgm:presLayoutVars>
      </dgm:prSet>
      <dgm:spPr/>
      <dgm:t>
        <a:bodyPr/>
        <a:lstStyle/>
        <a:p>
          <a:endParaRPr lang="en-US"/>
        </a:p>
      </dgm:t>
    </dgm:pt>
    <dgm:pt modelId="{6FE52CC2-8D38-4797-BD07-E58FC8F810FC}" type="pres">
      <dgm:prSet presAssocID="{DE7476C8-B996-49DE-9212-05FF5982B43E}" presName="horzThree" presStyleCnt="0"/>
      <dgm:spPr/>
    </dgm:pt>
    <dgm:pt modelId="{02929253-C46D-4B3F-BFD5-3A42CE89C1F0}" type="pres">
      <dgm:prSet presAssocID="{3D682F29-E6F5-4AE3-845B-79A703DC5B29}" presName="sibSpaceThree" presStyleCnt="0"/>
      <dgm:spPr/>
    </dgm:pt>
    <dgm:pt modelId="{12D6C8C0-66A8-47FA-8085-876198C5185B}" type="pres">
      <dgm:prSet presAssocID="{FEE5EDE6-E7F5-4F4E-AEAA-FDF996564E91}" presName="vertThree" presStyleCnt="0"/>
      <dgm:spPr/>
    </dgm:pt>
    <dgm:pt modelId="{2D00168B-C0ED-4877-9C2E-920ECE7312BD}" type="pres">
      <dgm:prSet presAssocID="{FEE5EDE6-E7F5-4F4E-AEAA-FDF996564E91}" presName="txThree" presStyleLbl="node3" presStyleIdx="1" presStyleCnt="3">
        <dgm:presLayoutVars>
          <dgm:chPref val="3"/>
        </dgm:presLayoutVars>
      </dgm:prSet>
      <dgm:spPr/>
      <dgm:t>
        <a:bodyPr/>
        <a:lstStyle/>
        <a:p>
          <a:endParaRPr lang="en-US"/>
        </a:p>
      </dgm:t>
    </dgm:pt>
    <dgm:pt modelId="{98ECF05B-0D59-42A2-ADE3-EB3E0DFE90C9}" type="pres">
      <dgm:prSet presAssocID="{FEE5EDE6-E7F5-4F4E-AEAA-FDF996564E91}" presName="horzThree" presStyleCnt="0"/>
      <dgm:spPr/>
    </dgm:pt>
    <dgm:pt modelId="{8ADDEE9B-599E-428E-B94F-BE6AB3102151}" type="pres">
      <dgm:prSet presAssocID="{2DE9DB8B-F2AA-4122-B13A-B4C575094741}" presName="sibSpaceTwo" presStyleCnt="0"/>
      <dgm:spPr/>
    </dgm:pt>
    <dgm:pt modelId="{5381C325-0D58-47E0-B86D-AD347FC7E719}" type="pres">
      <dgm:prSet presAssocID="{F78080A4-4D5F-4FCD-BEC3-EE76FEE069EB}" presName="vertTwo" presStyleCnt="0"/>
      <dgm:spPr/>
    </dgm:pt>
    <dgm:pt modelId="{93D842C0-B547-46A2-A546-DA572D3DB53C}" type="pres">
      <dgm:prSet presAssocID="{F78080A4-4D5F-4FCD-BEC3-EE76FEE069EB}" presName="txTwo" presStyleLbl="node2" presStyleIdx="1" presStyleCnt="2">
        <dgm:presLayoutVars>
          <dgm:chPref val="3"/>
        </dgm:presLayoutVars>
      </dgm:prSet>
      <dgm:spPr/>
      <dgm:t>
        <a:bodyPr/>
        <a:lstStyle/>
        <a:p>
          <a:endParaRPr lang="en-US"/>
        </a:p>
      </dgm:t>
    </dgm:pt>
    <dgm:pt modelId="{F5D21513-B36B-45E2-A4D9-193283C5206F}" type="pres">
      <dgm:prSet presAssocID="{F78080A4-4D5F-4FCD-BEC3-EE76FEE069EB}" presName="parTransTwo" presStyleCnt="0"/>
      <dgm:spPr/>
    </dgm:pt>
    <dgm:pt modelId="{5C5AC9D7-E298-4896-B89D-C107DC0B5E94}" type="pres">
      <dgm:prSet presAssocID="{F78080A4-4D5F-4FCD-BEC3-EE76FEE069EB}" presName="horzTwo" presStyleCnt="0"/>
      <dgm:spPr/>
    </dgm:pt>
    <dgm:pt modelId="{67348CCA-52AD-4499-9E52-CF822B0870FF}" type="pres">
      <dgm:prSet presAssocID="{12A55336-CECB-4B5F-A445-F0D34C271A93}" presName="vertThree" presStyleCnt="0"/>
      <dgm:spPr/>
    </dgm:pt>
    <dgm:pt modelId="{AAEE20F4-2EF3-43AE-AAD6-FE7265DC6727}" type="pres">
      <dgm:prSet presAssocID="{12A55336-CECB-4B5F-A445-F0D34C271A93}" presName="txThree" presStyleLbl="node3" presStyleIdx="2" presStyleCnt="3">
        <dgm:presLayoutVars>
          <dgm:chPref val="3"/>
        </dgm:presLayoutVars>
      </dgm:prSet>
      <dgm:spPr/>
      <dgm:t>
        <a:bodyPr/>
        <a:lstStyle/>
        <a:p>
          <a:endParaRPr lang="en-US"/>
        </a:p>
      </dgm:t>
    </dgm:pt>
    <dgm:pt modelId="{741EAA59-F32F-4C2D-80C5-77F9C720265B}" type="pres">
      <dgm:prSet presAssocID="{12A55336-CECB-4B5F-A445-F0D34C271A93}" presName="horzThree" presStyleCnt="0"/>
      <dgm:spPr/>
    </dgm:pt>
  </dgm:ptLst>
  <dgm:cxnLst>
    <dgm:cxn modelId="{55423EC7-1779-4008-A351-413B6118F8E5}" type="presOf" srcId="{7E8DCF6F-A0E3-4CC9-9184-C97D9BB67A18}" destId="{91F06055-4C34-4971-9366-379D91FC190E}" srcOrd="0" destOrd="0" presId="urn:microsoft.com/office/officeart/2005/8/layout/architecture"/>
    <dgm:cxn modelId="{B29869B0-8DA6-4A5E-B560-8C02849D768A}" type="presOf" srcId="{DE7476C8-B996-49DE-9212-05FF5982B43E}" destId="{F3715852-1C82-4765-948B-73FD44DFF55A}" srcOrd="0" destOrd="0" presId="urn:microsoft.com/office/officeart/2005/8/layout/architecture"/>
    <dgm:cxn modelId="{472E3C2C-4462-435E-A2F8-26119F974410}" type="presOf" srcId="{FEE5EDE6-E7F5-4F4E-AEAA-FDF996564E91}" destId="{2D00168B-C0ED-4877-9C2E-920ECE7312BD}" srcOrd="0" destOrd="0" presId="urn:microsoft.com/office/officeart/2005/8/layout/architecture"/>
    <dgm:cxn modelId="{B7FE0D10-699C-403B-AC49-7E339ADFFAA4}" type="presOf" srcId="{B4994E96-F8AF-4494-A947-6729D07EDD85}" destId="{32AE2B76-68A9-4275-9174-71EBE0964F61}" srcOrd="0" destOrd="0" presId="urn:microsoft.com/office/officeart/2005/8/layout/architecture"/>
    <dgm:cxn modelId="{DB2EE8C7-C6EF-42C8-A818-74D7E8B725E9}" srcId="{7E8DCF6F-A0E3-4CC9-9184-C97D9BB67A18}" destId="{F78080A4-4D5F-4FCD-BEC3-EE76FEE069EB}" srcOrd="1" destOrd="0" parTransId="{4F700AE5-46B3-4818-AAA7-B715A724882A}" sibTransId="{45927CF9-ACD0-4244-B215-28B5C282AAD9}"/>
    <dgm:cxn modelId="{1129EB74-E6AB-4092-8F23-1CEBF3D878C3}" srcId="{7E152489-0BF7-497C-ACCE-0698DA8C4C11}" destId="{DE7476C8-B996-49DE-9212-05FF5982B43E}" srcOrd="0" destOrd="0" parTransId="{DF087BD2-BE38-4FEA-926A-C8A36B4C15D3}" sibTransId="{3D682F29-E6F5-4AE3-845B-79A703DC5B29}"/>
    <dgm:cxn modelId="{58A87B00-7138-48F5-868F-8619420E5AB4}" type="presOf" srcId="{F78080A4-4D5F-4FCD-BEC3-EE76FEE069EB}" destId="{93D842C0-B547-46A2-A546-DA572D3DB53C}" srcOrd="0" destOrd="0" presId="urn:microsoft.com/office/officeart/2005/8/layout/architecture"/>
    <dgm:cxn modelId="{5A23D021-F95E-4D3A-8696-1E7EAE361E68}" srcId="{7E152489-0BF7-497C-ACCE-0698DA8C4C11}" destId="{FEE5EDE6-E7F5-4F4E-AEAA-FDF996564E91}" srcOrd="1" destOrd="0" parTransId="{37AA3338-A2E6-4131-AE41-D80FF2D19192}" sibTransId="{9F073EA3-0AE5-4150-B3CC-D78A9D31BAFD}"/>
    <dgm:cxn modelId="{5687E16C-443D-460B-BE1D-4971A9A02C9E}" srcId="{7E8DCF6F-A0E3-4CC9-9184-C97D9BB67A18}" destId="{7E152489-0BF7-497C-ACCE-0698DA8C4C11}" srcOrd="0" destOrd="0" parTransId="{A886EA8F-DDF4-4B75-AC84-DDD2EA934F48}" sibTransId="{2DE9DB8B-F2AA-4122-B13A-B4C575094741}"/>
    <dgm:cxn modelId="{5B676D59-E70C-4C91-8D77-E12883D32198}" srcId="{F78080A4-4D5F-4FCD-BEC3-EE76FEE069EB}" destId="{12A55336-CECB-4B5F-A445-F0D34C271A93}" srcOrd="0" destOrd="0" parTransId="{7F79B29F-E892-43E5-A50D-E0E3E977F485}" sibTransId="{F5EB4B1E-7FA1-4395-8CF5-8D2853D9D97B}"/>
    <dgm:cxn modelId="{43EFC75F-6ADB-4830-8E19-A8C137BBD77E}" type="presOf" srcId="{12A55336-CECB-4B5F-A445-F0D34C271A93}" destId="{AAEE20F4-2EF3-43AE-AAD6-FE7265DC6727}" srcOrd="0" destOrd="0" presId="urn:microsoft.com/office/officeart/2005/8/layout/architecture"/>
    <dgm:cxn modelId="{C0515E66-FC40-4DF7-B5C5-A9BB4D1059CD}" srcId="{B4994E96-F8AF-4494-A947-6729D07EDD85}" destId="{7E8DCF6F-A0E3-4CC9-9184-C97D9BB67A18}" srcOrd="0" destOrd="0" parTransId="{96ED7253-B92A-4874-B195-2DAA7400FCB4}" sibTransId="{9FDBA632-C4B5-49C9-8344-F73A7E82E6BE}"/>
    <dgm:cxn modelId="{AA91FDD1-32E4-4BBB-87AF-BBF0260496EF}" type="presOf" srcId="{7E152489-0BF7-497C-ACCE-0698DA8C4C11}" destId="{3D5B4647-4D85-4DB3-A82A-4AF6ED05B740}" srcOrd="0" destOrd="0" presId="urn:microsoft.com/office/officeart/2005/8/layout/architecture"/>
    <dgm:cxn modelId="{13730880-0BB5-41C6-967D-F0CCB7C61911}" type="presParOf" srcId="{32AE2B76-68A9-4275-9174-71EBE0964F61}" destId="{FD1FABE8-158A-4680-AE71-BBA6152AD18A}" srcOrd="0" destOrd="0" presId="urn:microsoft.com/office/officeart/2005/8/layout/architecture"/>
    <dgm:cxn modelId="{CB8156EE-5AD9-4C96-9E6F-C341E5FE7315}" type="presParOf" srcId="{FD1FABE8-158A-4680-AE71-BBA6152AD18A}" destId="{91F06055-4C34-4971-9366-379D91FC190E}" srcOrd="0" destOrd="0" presId="urn:microsoft.com/office/officeart/2005/8/layout/architecture"/>
    <dgm:cxn modelId="{746100FE-95A4-4B84-8340-8A702D7EFB0A}" type="presParOf" srcId="{FD1FABE8-158A-4680-AE71-BBA6152AD18A}" destId="{92F65C22-7991-4F2A-B22B-4157661EED7D}" srcOrd="1" destOrd="0" presId="urn:microsoft.com/office/officeart/2005/8/layout/architecture"/>
    <dgm:cxn modelId="{96A62AEF-0A6E-495A-AD8C-879ABD7EC908}" type="presParOf" srcId="{FD1FABE8-158A-4680-AE71-BBA6152AD18A}" destId="{F22CEB4A-E32B-4DE8-B19F-89E80075364C}" srcOrd="2" destOrd="0" presId="urn:microsoft.com/office/officeart/2005/8/layout/architecture"/>
    <dgm:cxn modelId="{FD6D77E0-A98F-49AC-8B9C-F163057A9C7A}" type="presParOf" srcId="{F22CEB4A-E32B-4DE8-B19F-89E80075364C}" destId="{5F631D91-F19B-4350-8CCA-7EBC9DBFD53E}" srcOrd="0" destOrd="0" presId="urn:microsoft.com/office/officeart/2005/8/layout/architecture"/>
    <dgm:cxn modelId="{2510AB75-78EC-4EE8-8EE7-8257EBD5D0F3}" type="presParOf" srcId="{5F631D91-F19B-4350-8CCA-7EBC9DBFD53E}" destId="{3D5B4647-4D85-4DB3-A82A-4AF6ED05B740}" srcOrd="0" destOrd="0" presId="urn:microsoft.com/office/officeart/2005/8/layout/architecture"/>
    <dgm:cxn modelId="{D67B5FCB-9BB1-45A0-8228-CC8616AF2C27}" type="presParOf" srcId="{5F631D91-F19B-4350-8CCA-7EBC9DBFD53E}" destId="{6C32331C-6606-4766-ADF4-84F86C797A2F}" srcOrd="1" destOrd="0" presId="urn:microsoft.com/office/officeart/2005/8/layout/architecture"/>
    <dgm:cxn modelId="{F630C63C-29CC-4AC4-8471-D508304A622C}" type="presParOf" srcId="{5F631D91-F19B-4350-8CCA-7EBC9DBFD53E}" destId="{780B97D3-96C2-4A04-A561-BB0D991DFB55}" srcOrd="2" destOrd="0" presId="urn:microsoft.com/office/officeart/2005/8/layout/architecture"/>
    <dgm:cxn modelId="{9D4A2AE0-366E-4C32-8C72-8C0EC451E168}" type="presParOf" srcId="{780B97D3-96C2-4A04-A561-BB0D991DFB55}" destId="{82FCB95D-5F25-433B-9A78-5FC89E53DD2E}" srcOrd="0" destOrd="0" presId="urn:microsoft.com/office/officeart/2005/8/layout/architecture"/>
    <dgm:cxn modelId="{6E7469BA-65EC-44A1-A1F6-2CB7F3734BAA}" type="presParOf" srcId="{82FCB95D-5F25-433B-9A78-5FC89E53DD2E}" destId="{F3715852-1C82-4765-948B-73FD44DFF55A}" srcOrd="0" destOrd="0" presId="urn:microsoft.com/office/officeart/2005/8/layout/architecture"/>
    <dgm:cxn modelId="{4CD4404E-999E-45B4-9C02-21AD29313800}" type="presParOf" srcId="{82FCB95D-5F25-433B-9A78-5FC89E53DD2E}" destId="{6FE52CC2-8D38-4797-BD07-E58FC8F810FC}" srcOrd="1" destOrd="0" presId="urn:microsoft.com/office/officeart/2005/8/layout/architecture"/>
    <dgm:cxn modelId="{CCE9FBA1-97A6-42F8-A319-0E1CD8767AF5}" type="presParOf" srcId="{780B97D3-96C2-4A04-A561-BB0D991DFB55}" destId="{02929253-C46D-4B3F-BFD5-3A42CE89C1F0}" srcOrd="1" destOrd="0" presId="urn:microsoft.com/office/officeart/2005/8/layout/architecture"/>
    <dgm:cxn modelId="{DB59AD25-8BDD-423D-9EBC-231F57A24F94}" type="presParOf" srcId="{780B97D3-96C2-4A04-A561-BB0D991DFB55}" destId="{12D6C8C0-66A8-47FA-8085-876198C5185B}" srcOrd="2" destOrd="0" presId="urn:microsoft.com/office/officeart/2005/8/layout/architecture"/>
    <dgm:cxn modelId="{8108CF6C-AB4A-4EA4-A07C-6E4C3AD2F1C7}" type="presParOf" srcId="{12D6C8C0-66A8-47FA-8085-876198C5185B}" destId="{2D00168B-C0ED-4877-9C2E-920ECE7312BD}" srcOrd="0" destOrd="0" presId="urn:microsoft.com/office/officeart/2005/8/layout/architecture"/>
    <dgm:cxn modelId="{DAEF81CF-EDC2-4714-BA0F-7B14C06D5A81}" type="presParOf" srcId="{12D6C8C0-66A8-47FA-8085-876198C5185B}" destId="{98ECF05B-0D59-42A2-ADE3-EB3E0DFE90C9}" srcOrd="1" destOrd="0" presId="urn:microsoft.com/office/officeart/2005/8/layout/architecture"/>
    <dgm:cxn modelId="{510317E5-0229-4664-A30B-433B2A302B42}" type="presParOf" srcId="{F22CEB4A-E32B-4DE8-B19F-89E80075364C}" destId="{8ADDEE9B-599E-428E-B94F-BE6AB3102151}" srcOrd="1" destOrd="0" presId="urn:microsoft.com/office/officeart/2005/8/layout/architecture"/>
    <dgm:cxn modelId="{A462AA5B-F4F1-4F2E-930D-C8216EC32C96}" type="presParOf" srcId="{F22CEB4A-E32B-4DE8-B19F-89E80075364C}" destId="{5381C325-0D58-47E0-B86D-AD347FC7E719}" srcOrd="2" destOrd="0" presId="urn:microsoft.com/office/officeart/2005/8/layout/architecture"/>
    <dgm:cxn modelId="{66FEEC48-601F-453D-977D-AADC89D4E937}" type="presParOf" srcId="{5381C325-0D58-47E0-B86D-AD347FC7E719}" destId="{93D842C0-B547-46A2-A546-DA572D3DB53C}" srcOrd="0" destOrd="0" presId="urn:microsoft.com/office/officeart/2005/8/layout/architecture"/>
    <dgm:cxn modelId="{C5E8CBD6-F0E9-4938-A0D2-895656AFCF7C}" type="presParOf" srcId="{5381C325-0D58-47E0-B86D-AD347FC7E719}" destId="{F5D21513-B36B-45E2-A4D9-193283C5206F}" srcOrd="1" destOrd="0" presId="urn:microsoft.com/office/officeart/2005/8/layout/architecture"/>
    <dgm:cxn modelId="{C683720E-CBA4-431D-BB21-B7969E69C4B1}" type="presParOf" srcId="{5381C325-0D58-47E0-B86D-AD347FC7E719}" destId="{5C5AC9D7-E298-4896-B89D-C107DC0B5E94}" srcOrd="2" destOrd="0" presId="urn:microsoft.com/office/officeart/2005/8/layout/architecture"/>
    <dgm:cxn modelId="{DBA74E8A-5861-4BC5-87F2-6F93BBB4FD5A}" type="presParOf" srcId="{5C5AC9D7-E298-4896-B89D-C107DC0B5E94}" destId="{67348CCA-52AD-4499-9E52-CF822B0870FF}" srcOrd="0" destOrd="0" presId="urn:microsoft.com/office/officeart/2005/8/layout/architecture"/>
    <dgm:cxn modelId="{8F5D364E-F497-4471-847F-E1669CE16B1A}" type="presParOf" srcId="{67348CCA-52AD-4499-9E52-CF822B0870FF}" destId="{AAEE20F4-2EF3-43AE-AAD6-FE7265DC6727}" srcOrd="0" destOrd="0" presId="urn:microsoft.com/office/officeart/2005/8/layout/architecture"/>
    <dgm:cxn modelId="{F6338910-5EA6-4BEA-BA84-76DAAEE10CD1}" type="presParOf" srcId="{67348CCA-52AD-4499-9E52-CF822B0870FF}" destId="{741EAA59-F32F-4C2D-80C5-77F9C720265B}" srcOrd="1" destOrd="0" presId="urn:microsoft.com/office/officeart/2005/8/layout/architectur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26194BC-D65E-4100-87DB-9F606F4C619F}" type="doc">
      <dgm:prSet loTypeId="urn:microsoft.com/office/officeart/2005/8/layout/hList1" loCatId="list" qsTypeId="urn:microsoft.com/office/officeart/2005/8/quickstyle/simple3" qsCatId="simple" csTypeId="urn:microsoft.com/office/officeart/2005/8/colors/accent1_2" csCatId="accent1" phldr="1"/>
      <dgm:spPr/>
      <dgm:t>
        <a:bodyPr/>
        <a:lstStyle/>
        <a:p>
          <a:endParaRPr lang="en-US"/>
        </a:p>
      </dgm:t>
    </dgm:pt>
    <dgm:pt modelId="{C5367D86-2BB8-4337-A0CA-17954F88D9B3}">
      <dgm:prSet phldrT="[Text]"/>
      <dgm:spPr/>
      <dgm:t>
        <a:bodyPr/>
        <a:lstStyle/>
        <a:p>
          <a:r>
            <a:rPr lang="en-US" dirty="0" smtClean="0">
              <a:effectLst/>
            </a:rPr>
            <a:t>Feature</a:t>
          </a:r>
          <a:endParaRPr lang="en-US" dirty="0">
            <a:effectLst/>
          </a:endParaRPr>
        </a:p>
      </dgm:t>
    </dgm:pt>
    <dgm:pt modelId="{8EB7F618-BC6E-4FC0-B276-016802C88B55}" type="parTrans" cxnId="{CC95B2BA-FCA5-40C6-A389-DC6B16075A68}">
      <dgm:prSet/>
      <dgm:spPr/>
      <dgm:t>
        <a:bodyPr/>
        <a:lstStyle/>
        <a:p>
          <a:endParaRPr lang="en-US">
            <a:effectLst/>
          </a:endParaRPr>
        </a:p>
      </dgm:t>
    </dgm:pt>
    <dgm:pt modelId="{1220FE4F-F76C-4EF6-91BB-FD3C89060B7A}" type="sibTrans" cxnId="{CC95B2BA-FCA5-40C6-A389-DC6B16075A68}">
      <dgm:prSet/>
      <dgm:spPr/>
      <dgm:t>
        <a:bodyPr/>
        <a:lstStyle/>
        <a:p>
          <a:endParaRPr lang="en-US">
            <a:effectLst/>
          </a:endParaRPr>
        </a:p>
      </dgm:t>
    </dgm:pt>
    <dgm:pt modelId="{5733596E-2E41-4B62-AFAF-1EA245ED4FDB}">
      <dgm:prSet phldrT="[Text]"/>
      <dgm:spPr/>
      <dgm:t>
        <a:bodyPr/>
        <a:lstStyle/>
        <a:p>
          <a:r>
            <a:rPr lang="en-US" dirty="0" smtClean="0">
              <a:effectLst/>
            </a:rPr>
            <a:t>Types</a:t>
          </a:r>
          <a:endParaRPr lang="en-US" dirty="0">
            <a:effectLst/>
          </a:endParaRPr>
        </a:p>
      </dgm:t>
    </dgm:pt>
    <dgm:pt modelId="{17D6C28C-B92F-4D25-BD40-27C7060FC3B9}" type="parTrans" cxnId="{F9A1C510-F6BC-462F-817C-C50B9115283B}">
      <dgm:prSet/>
      <dgm:spPr/>
      <dgm:t>
        <a:bodyPr/>
        <a:lstStyle/>
        <a:p>
          <a:endParaRPr lang="en-US">
            <a:effectLst/>
          </a:endParaRPr>
        </a:p>
      </dgm:t>
    </dgm:pt>
    <dgm:pt modelId="{FE647014-BE53-4727-8CC6-1DDFFA33D4FB}" type="sibTrans" cxnId="{F9A1C510-F6BC-462F-817C-C50B9115283B}">
      <dgm:prSet/>
      <dgm:spPr/>
      <dgm:t>
        <a:bodyPr/>
        <a:lstStyle/>
        <a:p>
          <a:endParaRPr lang="en-US">
            <a:effectLst/>
          </a:endParaRPr>
        </a:p>
      </dgm:t>
    </dgm:pt>
    <dgm:pt modelId="{6B14312A-8DE0-4F12-ACF6-1A18A1CC84FB}">
      <dgm:prSet/>
      <dgm:spPr>
        <a:solidFill>
          <a:schemeClr val="bg1">
            <a:lumMod val="95000"/>
            <a:lumOff val="5000"/>
            <a:alpha val="90000"/>
          </a:schemeClr>
        </a:solidFill>
        <a:ln>
          <a:solidFill>
            <a:schemeClr val="tx1">
              <a:alpha val="90000"/>
            </a:schemeClr>
          </a:solidFill>
        </a:ln>
      </dgm:spPr>
      <dgm:t>
        <a:bodyPr/>
        <a:lstStyle/>
        <a:p>
          <a:r>
            <a:rPr lang="en-US" smtClean="0">
              <a:solidFill>
                <a:schemeClr val="tx1"/>
              </a:solidFill>
              <a:effectLst/>
            </a:rPr>
            <a:t>Last claim during liquidation</a:t>
          </a:r>
          <a:endParaRPr lang="en-US" dirty="0" smtClean="0">
            <a:solidFill>
              <a:schemeClr val="tx1"/>
            </a:solidFill>
            <a:effectLst/>
          </a:endParaRPr>
        </a:p>
      </dgm:t>
    </dgm:pt>
    <dgm:pt modelId="{9E3A82D4-ABC0-4812-AA3B-374D3B01FB78}" type="parTrans" cxnId="{880A3BB0-5FE2-4FBA-970A-F13C6C0C203E}">
      <dgm:prSet/>
      <dgm:spPr/>
      <dgm:t>
        <a:bodyPr/>
        <a:lstStyle/>
        <a:p>
          <a:endParaRPr lang="en-US">
            <a:effectLst/>
          </a:endParaRPr>
        </a:p>
      </dgm:t>
    </dgm:pt>
    <dgm:pt modelId="{E5389794-0E2A-451D-9A2D-3DB1089D2791}" type="sibTrans" cxnId="{880A3BB0-5FE2-4FBA-970A-F13C6C0C203E}">
      <dgm:prSet/>
      <dgm:spPr/>
      <dgm:t>
        <a:bodyPr/>
        <a:lstStyle/>
        <a:p>
          <a:endParaRPr lang="en-US">
            <a:effectLst/>
          </a:endParaRPr>
        </a:p>
      </dgm:t>
    </dgm:pt>
    <dgm:pt modelId="{E7694F56-6D3C-4894-9C8A-9B4C186C8598}">
      <dgm:prSet phldrT="[Text]"/>
      <dgm:spPr>
        <a:solidFill>
          <a:schemeClr val="bg1">
            <a:lumMod val="95000"/>
            <a:lumOff val="5000"/>
            <a:alpha val="90000"/>
          </a:schemeClr>
        </a:solidFill>
        <a:ln>
          <a:solidFill>
            <a:schemeClr val="tx1">
              <a:alpha val="90000"/>
            </a:schemeClr>
          </a:solidFill>
        </a:ln>
      </dgm:spPr>
      <dgm:t>
        <a:bodyPr/>
        <a:lstStyle/>
        <a:p>
          <a:r>
            <a:rPr lang="en-US" dirty="0" smtClean="0">
              <a:solidFill>
                <a:schemeClr val="tx1"/>
              </a:solidFill>
              <a:effectLst/>
            </a:rPr>
            <a:t>**% out of 100%</a:t>
          </a:r>
          <a:endParaRPr lang="en-US" dirty="0">
            <a:solidFill>
              <a:schemeClr val="tx1"/>
            </a:solidFill>
            <a:effectLst/>
          </a:endParaRPr>
        </a:p>
      </dgm:t>
    </dgm:pt>
    <dgm:pt modelId="{CCF767F4-CDCC-4E27-8A45-64EC8EE9F7B2}" type="parTrans" cxnId="{35C38C8E-40DE-446F-9D45-29984B579A81}">
      <dgm:prSet/>
      <dgm:spPr/>
      <dgm:t>
        <a:bodyPr/>
        <a:lstStyle/>
        <a:p>
          <a:endParaRPr lang="en-US">
            <a:effectLst/>
          </a:endParaRPr>
        </a:p>
      </dgm:t>
    </dgm:pt>
    <dgm:pt modelId="{4D18451E-E075-4DD9-AC66-03D1969E97B8}" type="sibTrans" cxnId="{35C38C8E-40DE-446F-9D45-29984B579A81}">
      <dgm:prSet/>
      <dgm:spPr/>
      <dgm:t>
        <a:bodyPr/>
        <a:lstStyle/>
        <a:p>
          <a:endParaRPr lang="en-US">
            <a:effectLst/>
          </a:endParaRPr>
        </a:p>
      </dgm:t>
    </dgm:pt>
    <dgm:pt modelId="{E0449170-74A6-410E-823A-0F62F4AD4CCA}">
      <dgm:prSet phldrT="[Text]"/>
      <dgm:spPr>
        <a:solidFill>
          <a:schemeClr val="bg1">
            <a:lumMod val="95000"/>
            <a:lumOff val="5000"/>
            <a:alpha val="90000"/>
          </a:schemeClr>
        </a:solidFill>
        <a:ln>
          <a:solidFill>
            <a:schemeClr val="tx1">
              <a:alpha val="90000"/>
            </a:schemeClr>
          </a:solidFill>
        </a:ln>
      </dgm:spPr>
      <dgm:t>
        <a:bodyPr/>
        <a:lstStyle/>
        <a:p>
          <a:r>
            <a:rPr lang="en-US" dirty="0" smtClean="0">
              <a:solidFill>
                <a:schemeClr val="tx1"/>
              </a:solidFill>
              <a:effectLst/>
            </a:rPr>
            <a:t>Owners, Proprietors to company</a:t>
          </a:r>
          <a:endParaRPr lang="en-US" dirty="0">
            <a:solidFill>
              <a:schemeClr val="tx1"/>
            </a:solidFill>
            <a:effectLst/>
          </a:endParaRPr>
        </a:p>
      </dgm:t>
    </dgm:pt>
    <dgm:pt modelId="{48578183-42F8-4E34-BB7B-4DD5B407C9C8}" type="parTrans" cxnId="{7F4856AD-2B7E-4369-9326-78DAC832FAC9}">
      <dgm:prSet/>
      <dgm:spPr/>
      <dgm:t>
        <a:bodyPr/>
        <a:lstStyle/>
        <a:p>
          <a:endParaRPr lang="en-US">
            <a:effectLst/>
          </a:endParaRPr>
        </a:p>
      </dgm:t>
    </dgm:pt>
    <dgm:pt modelId="{2638EE55-431A-4C0D-B32D-F5111184BA86}" type="sibTrans" cxnId="{7F4856AD-2B7E-4369-9326-78DAC832FAC9}">
      <dgm:prSet/>
      <dgm:spPr/>
      <dgm:t>
        <a:bodyPr/>
        <a:lstStyle/>
        <a:p>
          <a:endParaRPr lang="en-US">
            <a:effectLst/>
          </a:endParaRPr>
        </a:p>
      </dgm:t>
    </dgm:pt>
    <dgm:pt modelId="{5998A841-5A4F-45D0-806A-4AAA6F87C1DC}">
      <dgm:prSet phldrT="[Text]"/>
      <dgm:spPr>
        <a:solidFill>
          <a:schemeClr val="bg1">
            <a:lumMod val="95000"/>
            <a:lumOff val="5000"/>
            <a:alpha val="90000"/>
          </a:schemeClr>
        </a:solidFill>
        <a:ln>
          <a:solidFill>
            <a:schemeClr val="tx1">
              <a:alpha val="90000"/>
            </a:schemeClr>
          </a:solidFill>
        </a:ln>
      </dgm:spPr>
      <dgm:t>
        <a:bodyPr/>
        <a:lstStyle/>
        <a:p>
          <a:r>
            <a:rPr lang="en-US" dirty="0" smtClean="0">
              <a:solidFill>
                <a:schemeClr val="tx1"/>
              </a:solidFill>
              <a:effectLst/>
            </a:rPr>
            <a:t>Ordinary Shares</a:t>
          </a:r>
          <a:endParaRPr lang="en-US" dirty="0">
            <a:solidFill>
              <a:schemeClr val="tx1"/>
            </a:solidFill>
            <a:effectLst/>
          </a:endParaRPr>
        </a:p>
      </dgm:t>
    </dgm:pt>
    <dgm:pt modelId="{5D208514-29B1-460F-B742-FEA667CD132C}" type="parTrans" cxnId="{D34E847A-2666-4DC4-8F8F-E8C7A311D25C}">
      <dgm:prSet/>
      <dgm:spPr/>
      <dgm:t>
        <a:bodyPr/>
        <a:lstStyle/>
        <a:p>
          <a:endParaRPr lang="en-US">
            <a:effectLst/>
          </a:endParaRPr>
        </a:p>
      </dgm:t>
    </dgm:pt>
    <dgm:pt modelId="{35D4767A-5B43-4708-8180-C31678EF19B5}" type="sibTrans" cxnId="{D34E847A-2666-4DC4-8F8F-E8C7A311D25C}">
      <dgm:prSet/>
      <dgm:spPr/>
      <dgm:t>
        <a:bodyPr/>
        <a:lstStyle/>
        <a:p>
          <a:endParaRPr lang="en-US">
            <a:effectLst/>
          </a:endParaRPr>
        </a:p>
      </dgm:t>
    </dgm:pt>
    <dgm:pt modelId="{EA7609AB-3456-4843-AD1A-5C9A055B651A}">
      <dgm:prSet phldrT="[Text]"/>
      <dgm:spPr>
        <a:solidFill>
          <a:schemeClr val="bg1">
            <a:lumMod val="95000"/>
            <a:lumOff val="5000"/>
            <a:alpha val="90000"/>
          </a:schemeClr>
        </a:solidFill>
        <a:ln>
          <a:solidFill>
            <a:schemeClr val="tx1">
              <a:alpha val="90000"/>
            </a:schemeClr>
          </a:solidFill>
        </a:ln>
      </dgm:spPr>
      <dgm:t>
        <a:bodyPr/>
        <a:lstStyle/>
        <a:p>
          <a:r>
            <a:rPr lang="en-US" dirty="0" smtClean="0">
              <a:solidFill>
                <a:srgbClr val="FFC000"/>
              </a:solidFill>
              <a:effectLst/>
            </a:rPr>
            <a:t>VCF-</a:t>
          </a:r>
          <a:r>
            <a:rPr lang="en-US" dirty="0" smtClean="0">
              <a:solidFill>
                <a:schemeClr val="tx1"/>
              </a:solidFill>
              <a:effectLst/>
            </a:rPr>
            <a:t>&gt; </a:t>
          </a:r>
          <a:r>
            <a:rPr lang="en-US" b="1" dirty="0" smtClean="0">
              <a:solidFill>
                <a:schemeClr val="tx1"/>
              </a:solidFill>
              <a:effectLst/>
            </a:rPr>
            <a:t>Professional firms </a:t>
          </a:r>
          <a:r>
            <a:rPr lang="en-US" dirty="0" smtClean="0">
              <a:solidFill>
                <a:schemeClr val="tx1"/>
              </a:solidFill>
              <a:effectLst/>
            </a:rPr>
            <a:t>helping startup cos. &lt;seed capital: to start biz.&gt;</a:t>
          </a:r>
          <a:endParaRPr lang="en-US" dirty="0">
            <a:solidFill>
              <a:schemeClr val="tx1"/>
            </a:solidFill>
            <a:effectLst/>
          </a:endParaRPr>
        </a:p>
      </dgm:t>
    </dgm:pt>
    <dgm:pt modelId="{27434F27-E781-451C-ABBF-D6F2DCA44784}" type="parTrans" cxnId="{50243A84-0226-45F2-8FA1-F4C9B1CEDD5A}">
      <dgm:prSet/>
      <dgm:spPr/>
      <dgm:t>
        <a:bodyPr/>
        <a:lstStyle/>
        <a:p>
          <a:endParaRPr lang="en-US">
            <a:effectLst/>
          </a:endParaRPr>
        </a:p>
      </dgm:t>
    </dgm:pt>
    <dgm:pt modelId="{24E78678-32EF-4D75-AE5F-E4065C905F8F}" type="sibTrans" cxnId="{50243A84-0226-45F2-8FA1-F4C9B1CEDD5A}">
      <dgm:prSet/>
      <dgm:spPr/>
      <dgm:t>
        <a:bodyPr/>
        <a:lstStyle/>
        <a:p>
          <a:endParaRPr lang="en-US">
            <a:effectLst/>
          </a:endParaRPr>
        </a:p>
      </dgm:t>
    </dgm:pt>
    <dgm:pt modelId="{48174FAB-601D-45A5-8FF9-AA055AEA52C1}">
      <dgm:prSet phldrT="[Text]"/>
      <dgm:spPr>
        <a:solidFill>
          <a:schemeClr val="bg1">
            <a:lumMod val="95000"/>
            <a:lumOff val="5000"/>
            <a:alpha val="90000"/>
          </a:schemeClr>
        </a:solidFill>
        <a:ln>
          <a:solidFill>
            <a:schemeClr val="tx1">
              <a:alpha val="90000"/>
            </a:schemeClr>
          </a:solidFill>
        </a:ln>
      </dgm:spPr>
      <dgm:t>
        <a:bodyPr/>
        <a:lstStyle/>
        <a:p>
          <a:r>
            <a:rPr lang="en-US" dirty="0" smtClean="0">
              <a:solidFill>
                <a:srgbClr val="FFC000"/>
              </a:solidFill>
              <a:effectLst/>
            </a:rPr>
            <a:t>Angel Investor-</a:t>
          </a:r>
          <a:r>
            <a:rPr lang="en-US" dirty="0" smtClean="0">
              <a:solidFill>
                <a:schemeClr val="tx1"/>
              </a:solidFill>
              <a:effectLst/>
            </a:rPr>
            <a:t>&gt; rich individual helping startup cos. Like a “</a:t>
          </a:r>
          <a:r>
            <a:rPr lang="en-US" dirty="0" err="1" smtClean="0">
              <a:solidFill>
                <a:schemeClr val="tx1"/>
              </a:solidFill>
              <a:effectLst/>
            </a:rPr>
            <a:t>timepass</a:t>
          </a:r>
          <a:r>
            <a:rPr lang="en-US" dirty="0" smtClean="0">
              <a:solidFill>
                <a:schemeClr val="tx1"/>
              </a:solidFill>
              <a:effectLst/>
            </a:rPr>
            <a:t>” rather full time profession.  &lt;Azim </a:t>
          </a:r>
          <a:r>
            <a:rPr lang="en-US" dirty="0" err="1" smtClean="0">
              <a:solidFill>
                <a:schemeClr val="tx1"/>
              </a:solidFill>
              <a:effectLst/>
            </a:rPr>
            <a:t>Premiji</a:t>
          </a:r>
          <a:r>
            <a:rPr lang="en-US" dirty="0" smtClean="0">
              <a:solidFill>
                <a:schemeClr val="tx1"/>
              </a:solidFill>
              <a:effectLst/>
            </a:rPr>
            <a:t>, </a:t>
          </a:r>
          <a:r>
            <a:rPr lang="en-US" dirty="0" err="1" smtClean="0">
              <a:solidFill>
                <a:schemeClr val="tx1"/>
              </a:solidFill>
              <a:effectLst/>
            </a:rPr>
            <a:t>Ratan</a:t>
          </a:r>
          <a:r>
            <a:rPr lang="en-US" dirty="0" smtClean="0">
              <a:solidFill>
                <a:schemeClr val="tx1"/>
              </a:solidFill>
              <a:effectLst/>
            </a:rPr>
            <a:t> Tata&gt;</a:t>
          </a:r>
          <a:endParaRPr lang="en-US" dirty="0">
            <a:solidFill>
              <a:schemeClr val="tx1"/>
            </a:solidFill>
            <a:effectLst/>
          </a:endParaRPr>
        </a:p>
      </dgm:t>
    </dgm:pt>
    <dgm:pt modelId="{370952DC-8D05-473D-9078-F88902F48F24}" type="parTrans" cxnId="{4A053A7A-41B8-4834-9E55-629B5C47CB3C}">
      <dgm:prSet/>
      <dgm:spPr/>
      <dgm:t>
        <a:bodyPr/>
        <a:lstStyle/>
        <a:p>
          <a:endParaRPr lang="en-US">
            <a:effectLst/>
          </a:endParaRPr>
        </a:p>
      </dgm:t>
    </dgm:pt>
    <dgm:pt modelId="{91390EF7-6E6D-46B6-B1A8-8854695032BA}" type="sibTrans" cxnId="{4A053A7A-41B8-4834-9E55-629B5C47CB3C}">
      <dgm:prSet/>
      <dgm:spPr/>
      <dgm:t>
        <a:bodyPr/>
        <a:lstStyle/>
        <a:p>
          <a:endParaRPr lang="en-US">
            <a:effectLst/>
          </a:endParaRPr>
        </a:p>
      </dgm:t>
    </dgm:pt>
    <dgm:pt modelId="{83BDAECD-236A-43A6-A650-BACFF449F101}">
      <dgm:prSet phldrT="[Text]"/>
      <dgm:spPr>
        <a:solidFill>
          <a:schemeClr val="bg1">
            <a:lumMod val="95000"/>
            <a:lumOff val="5000"/>
            <a:alpha val="90000"/>
          </a:schemeClr>
        </a:solidFill>
        <a:ln>
          <a:solidFill>
            <a:schemeClr val="tx1">
              <a:alpha val="90000"/>
            </a:schemeClr>
          </a:solidFill>
        </a:ln>
      </dgm:spPr>
      <dgm:t>
        <a:bodyPr/>
        <a:lstStyle/>
        <a:p>
          <a:r>
            <a:rPr lang="en-US" dirty="0" smtClean="0">
              <a:solidFill>
                <a:srgbClr val="FFC000"/>
              </a:solidFill>
              <a:effectLst/>
            </a:rPr>
            <a:t>Preferential shares </a:t>
          </a:r>
          <a:r>
            <a:rPr lang="en-US" dirty="0" smtClean="0">
              <a:solidFill>
                <a:schemeClr val="tx1"/>
              </a:solidFill>
              <a:effectLst/>
            </a:rPr>
            <a:t>with or without voting power.</a:t>
          </a:r>
          <a:endParaRPr lang="en-US" dirty="0">
            <a:solidFill>
              <a:schemeClr val="tx1"/>
            </a:solidFill>
            <a:effectLst/>
          </a:endParaRPr>
        </a:p>
      </dgm:t>
    </dgm:pt>
    <dgm:pt modelId="{A7097EDC-FAF0-4900-9E5C-324C41C6B314}" type="parTrans" cxnId="{FC04EBDD-6AEA-48C4-8886-802C6EDEA4B5}">
      <dgm:prSet/>
      <dgm:spPr/>
      <dgm:t>
        <a:bodyPr/>
        <a:lstStyle/>
        <a:p>
          <a:endParaRPr lang="en-US">
            <a:effectLst/>
          </a:endParaRPr>
        </a:p>
      </dgm:t>
    </dgm:pt>
    <dgm:pt modelId="{1C06E484-306F-496E-B9A0-4324CE601A5F}" type="sibTrans" cxnId="{FC04EBDD-6AEA-48C4-8886-802C6EDEA4B5}">
      <dgm:prSet/>
      <dgm:spPr/>
      <dgm:t>
        <a:bodyPr/>
        <a:lstStyle/>
        <a:p>
          <a:endParaRPr lang="en-US">
            <a:effectLst/>
          </a:endParaRPr>
        </a:p>
      </dgm:t>
    </dgm:pt>
    <dgm:pt modelId="{679C6599-E29B-46A4-83E8-1A3FBE689AC8}">
      <dgm:prSet phldrT="[Text]"/>
      <dgm:spPr>
        <a:solidFill>
          <a:schemeClr val="bg1">
            <a:lumMod val="95000"/>
            <a:lumOff val="5000"/>
            <a:alpha val="90000"/>
          </a:schemeClr>
        </a:solidFill>
        <a:ln>
          <a:solidFill>
            <a:schemeClr val="tx1">
              <a:alpha val="90000"/>
            </a:schemeClr>
          </a:solidFill>
        </a:ln>
      </dgm:spPr>
      <dgm:t>
        <a:bodyPr/>
        <a:lstStyle/>
        <a:p>
          <a:r>
            <a:rPr lang="en-US" dirty="0" smtClean="0">
              <a:solidFill>
                <a:schemeClr val="tx1"/>
              </a:solidFill>
              <a:effectLst/>
            </a:rPr>
            <a:t>Income not fixed.</a:t>
          </a:r>
          <a:endParaRPr lang="en-US" dirty="0">
            <a:solidFill>
              <a:schemeClr val="tx1"/>
            </a:solidFill>
            <a:effectLst/>
          </a:endParaRPr>
        </a:p>
      </dgm:t>
    </dgm:pt>
    <dgm:pt modelId="{77DD9335-5EA2-4325-9AE9-F8BCD45D58BA}" type="parTrans" cxnId="{C9EA5B6D-3639-48D1-B4C3-871ABC9DA958}">
      <dgm:prSet/>
      <dgm:spPr/>
      <dgm:t>
        <a:bodyPr/>
        <a:lstStyle/>
        <a:p>
          <a:endParaRPr lang="en-US"/>
        </a:p>
      </dgm:t>
    </dgm:pt>
    <dgm:pt modelId="{CD546F15-7CB4-4E86-B7A4-8F64EC0456C6}" type="sibTrans" cxnId="{C9EA5B6D-3639-48D1-B4C3-871ABC9DA958}">
      <dgm:prSet/>
      <dgm:spPr/>
      <dgm:t>
        <a:bodyPr/>
        <a:lstStyle/>
        <a:p>
          <a:endParaRPr lang="en-US"/>
        </a:p>
      </dgm:t>
    </dgm:pt>
    <dgm:pt modelId="{BA202784-AA17-42F5-A6D8-0020630A1F27}" type="pres">
      <dgm:prSet presAssocID="{D26194BC-D65E-4100-87DB-9F606F4C619F}" presName="Name0" presStyleCnt="0">
        <dgm:presLayoutVars>
          <dgm:dir/>
          <dgm:animLvl val="lvl"/>
          <dgm:resizeHandles val="exact"/>
        </dgm:presLayoutVars>
      </dgm:prSet>
      <dgm:spPr/>
      <dgm:t>
        <a:bodyPr/>
        <a:lstStyle/>
        <a:p>
          <a:endParaRPr lang="en-US"/>
        </a:p>
      </dgm:t>
    </dgm:pt>
    <dgm:pt modelId="{8C407222-6943-4F58-86CF-43818AFF3446}" type="pres">
      <dgm:prSet presAssocID="{C5367D86-2BB8-4337-A0CA-17954F88D9B3}" presName="composite" presStyleCnt="0"/>
      <dgm:spPr/>
      <dgm:t>
        <a:bodyPr/>
        <a:lstStyle/>
        <a:p>
          <a:endParaRPr lang="en-US"/>
        </a:p>
      </dgm:t>
    </dgm:pt>
    <dgm:pt modelId="{56B1529E-DADC-4837-9CD5-16850BB061F8}" type="pres">
      <dgm:prSet presAssocID="{C5367D86-2BB8-4337-A0CA-17954F88D9B3}" presName="parTx" presStyleLbl="alignNode1" presStyleIdx="0" presStyleCnt="2">
        <dgm:presLayoutVars>
          <dgm:chMax val="0"/>
          <dgm:chPref val="0"/>
          <dgm:bulletEnabled val="1"/>
        </dgm:presLayoutVars>
      </dgm:prSet>
      <dgm:spPr/>
      <dgm:t>
        <a:bodyPr/>
        <a:lstStyle/>
        <a:p>
          <a:endParaRPr lang="en-US"/>
        </a:p>
      </dgm:t>
    </dgm:pt>
    <dgm:pt modelId="{BF83DE47-8460-4180-B696-1F2C4E8C856B}" type="pres">
      <dgm:prSet presAssocID="{C5367D86-2BB8-4337-A0CA-17954F88D9B3}" presName="desTx" presStyleLbl="alignAccFollowNode1" presStyleIdx="0" presStyleCnt="2">
        <dgm:presLayoutVars>
          <dgm:bulletEnabled val="1"/>
        </dgm:presLayoutVars>
      </dgm:prSet>
      <dgm:spPr/>
      <dgm:t>
        <a:bodyPr/>
        <a:lstStyle/>
        <a:p>
          <a:endParaRPr lang="en-US"/>
        </a:p>
      </dgm:t>
    </dgm:pt>
    <dgm:pt modelId="{27EBBD53-B517-4F29-8B3E-5D0096ACD87A}" type="pres">
      <dgm:prSet presAssocID="{1220FE4F-F76C-4EF6-91BB-FD3C89060B7A}" presName="space" presStyleCnt="0"/>
      <dgm:spPr/>
      <dgm:t>
        <a:bodyPr/>
        <a:lstStyle/>
        <a:p>
          <a:endParaRPr lang="en-US"/>
        </a:p>
      </dgm:t>
    </dgm:pt>
    <dgm:pt modelId="{164D6E06-0267-41D5-8C5F-19402482E79F}" type="pres">
      <dgm:prSet presAssocID="{5733596E-2E41-4B62-AFAF-1EA245ED4FDB}" presName="composite" presStyleCnt="0"/>
      <dgm:spPr/>
      <dgm:t>
        <a:bodyPr/>
        <a:lstStyle/>
        <a:p>
          <a:endParaRPr lang="en-US"/>
        </a:p>
      </dgm:t>
    </dgm:pt>
    <dgm:pt modelId="{C3B27781-12BF-40F5-A87E-EC58F288E752}" type="pres">
      <dgm:prSet presAssocID="{5733596E-2E41-4B62-AFAF-1EA245ED4FDB}" presName="parTx" presStyleLbl="alignNode1" presStyleIdx="1" presStyleCnt="2">
        <dgm:presLayoutVars>
          <dgm:chMax val="0"/>
          <dgm:chPref val="0"/>
          <dgm:bulletEnabled val="1"/>
        </dgm:presLayoutVars>
      </dgm:prSet>
      <dgm:spPr/>
      <dgm:t>
        <a:bodyPr/>
        <a:lstStyle/>
        <a:p>
          <a:endParaRPr lang="en-US"/>
        </a:p>
      </dgm:t>
    </dgm:pt>
    <dgm:pt modelId="{5DB06793-B303-4702-9EA0-3ED5F37BC106}" type="pres">
      <dgm:prSet presAssocID="{5733596E-2E41-4B62-AFAF-1EA245ED4FDB}" presName="desTx" presStyleLbl="alignAccFollowNode1" presStyleIdx="1" presStyleCnt="2">
        <dgm:presLayoutVars>
          <dgm:bulletEnabled val="1"/>
        </dgm:presLayoutVars>
      </dgm:prSet>
      <dgm:spPr/>
      <dgm:t>
        <a:bodyPr/>
        <a:lstStyle/>
        <a:p>
          <a:endParaRPr lang="en-US"/>
        </a:p>
      </dgm:t>
    </dgm:pt>
  </dgm:ptLst>
  <dgm:cxnLst>
    <dgm:cxn modelId="{B4A41D1A-EF10-4437-A28A-A92CC93E1C1B}" type="presOf" srcId="{D26194BC-D65E-4100-87DB-9F606F4C619F}" destId="{BA202784-AA17-42F5-A6D8-0020630A1F27}" srcOrd="0" destOrd="0" presId="urn:microsoft.com/office/officeart/2005/8/layout/hList1"/>
    <dgm:cxn modelId="{35C38C8E-40DE-446F-9D45-29984B579A81}" srcId="{C5367D86-2BB8-4337-A0CA-17954F88D9B3}" destId="{E7694F56-6D3C-4894-9C8A-9B4C186C8598}" srcOrd="0" destOrd="0" parTransId="{CCF767F4-CDCC-4E27-8A45-64EC8EE9F7B2}" sibTransId="{4D18451E-E075-4DD9-AC66-03D1969E97B8}"/>
    <dgm:cxn modelId="{E18E335A-9DAE-4A2C-B21F-8410A2BC74DD}" type="presOf" srcId="{83BDAECD-236A-43A6-A650-BACFF449F101}" destId="{5DB06793-B303-4702-9EA0-3ED5F37BC106}" srcOrd="0" destOrd="1" presId="urn:microsoft.com/office/officeart/2005/8/layout/hList1"/>
    <dgm:cxn modelId="{7F4856AD-2B7E-4369-9326-78DAC832FAC9}" srcId="{C5367D86-2BB8-4337-A0CA-17954F88D9B3}" destId="{E0449170-74A6-410E-823A-0F62F4AD4CCA}" srcOrd="2" destOrd="0" parTransId="{48578183-42F8-4E34-BB7B-4DD5B407C9C8}" sibTransId="{2638EE55-431A-4C0D-B32D-F5111184BA86}"/>
    <dgm:cxn modelId="{43AC3329-71C5-4F36-A193-18DA4351B3DA}" type="presOf" srcId="{6B14312A-8DE0-4F12-ACF6-1A18A1CC84FB}" destId="{BF83DE47-8460-4180-B696-1F2C4E8C856B}" srcOrd="0" destOrd="3" presId="urn:microsoft.com/office/officeart/2005/8/layout/hList1"/>
    <dgm:cxn modelId="{21865C8B-7816-426B-8340-E82EB2A3C696}" type="presOf" srcId="{C5367D86-2BB8-4337-A0CA-17954F88D9B3}" destId="{56B1529E-DADC-4837-9CD5-16850BB061F8}" srcOrd="0" destOrd="0" presId="urn:microsoft.com/office/officeart/2005/8/layout/hList1"/>
    <dgm:cxn modelId="{371DFF9F-87B1-4CBA-9774-164A4348223B}" type="presOf" srcId="{679C6599-E29B-46A4-83E8-1A3FBE689AC8}" destId="{BF83DE47-8460-4180-B696-1F2C4E8C856B}" srcOrd="0" destOrd="1" presId="urn:microsoft.com/office/officeart/2005/8/layout/hList1"/>
    <dgm:cxn modelId="{866CDA10-EBF4-448C-AF52-41C39FAACE76}" type="presOf" srcId="{E0449170-74A6-410E-823A-0F62F4AD4CCA}" destId="{BF83DE47-8460-4180-B696-1F2C4E8C856B}" srcOrd="0" destOrd="2" presId="urn:microsoft.com/office/officeart/2005/8/layout/hList1"/>
    <dgm:cxn modelId="{D1A09D49-72B4-417B-BE9A-58C8C6A78F90}" type="presOf" srcId="{5998A841-5A4F-45D0-806A-4AAA6F87C1DC}" destId="{5DB06793-B303-4702-9EA0-3ED5F37BC106}" srcOrd="0" destOrd="0" presId="urn:microsoft.com/office/officeart/2005/8/layout/hList1"/>
    <dgm:cxn modelId="{A0F1EC26-03E6-492C-9967-2167763565B7}" type="presOf" srcId="{48174FAB-601D-45A5-8FF9-AA055AEA52C1}" destId="{5DB06793-B303-4702-9EA0-3ED5F37BC106}" srcOrd="0" destOrd="3" presId="urn:microsoft.com/office/officeart/2005/8/layout/hList1"/>
    <dgm:cxn modelId="{25BB64CC-11F9-4D26-B487-9E56E1A052DF}" type="presOf" srcId="{EA7609AB-3456-4843-AD1A-5C9A055B651A}" destId="{5DB06793-B303-4702-9EA0-3ED5F37BC106}" srcOrd="0" destOrd="2" presId="urn:microsoft.com/office/officeart/2005/8/layout/hList1"/>
    <dgm:cxn modelId="{42659DA4-E33A-4193-B9FF-855E547AE381}" type="presOf" srcId="{E7694F56-6D3C-4894-9C8A-9B4C186C8598}" destId="{BF83DE47-8460-4180-B696-1F2C4E8C856B}" srcOrd="0" destOrd="0" presId="urn:microsoft.com/office/officeart/2005/8/layout/hList1"/>
    <dgm:cxn modelId="{C9EA5B6D-3639-48D1-B4C3-871ABC9DA958}" srcId="{C5367D86-2BB8-4337-A0CA-17954F88D9B3}" destId="{679C6599-E29B-46A4-83E8-1A3FBE689AC8}" srcOrd="1" destOrd="0" parTransId="{77DD9335-5EA2-4325-9AE9-F8BCD45D58BA}" sibTransId="{CD546F15-7CB4-4E86-B7A4-8F64EC0456C6}"/>
    <dgm:cxn modelId="{D34E847A-2666-4DC4-8F8F-E8C7A311D25C}" srcId="{5733596E-2E41-4B62-AFAF-1EA245ED4FDB}" destId="{5998A841-5A4F-45D0-806A-4AAA6F87C1DC}" srcOrd="0" destOrd="0" parTransId="{5D208514-29B1-460F-B742-FEA667CD132C}" sibTransId="{35D4767A-5B43-4708-8180-C31678EF19B5}"/>
    <dgm:cxn modelId="{FC04EBDD-6AEA-48C4-8886-802C6EDEA4B5}" srcId="{5733596E-2E41-4B62-AFAF-1EA245ED4FDB}" destId="{83BDAECD-236A-43A6-A650-BACFF449F101}" srcOrd="1" destOrd="0" parTransId="{A7097EDC-FAF0-4900-9E5C-324C41C6B314}" sibTransId="{1C06E484-306F-496E-B9A0-4324CE601A5F}"/>
    <dgm:cxn modelId="{4A053A7A-41B8-4834-9E55-629B5C47CB3C}" srcId="{5733596E-2E41-4B62-AFAF-1EA245ED4FDB}" destId="{48174FAB-601D-45A5-8FF9-AA055AEA52C1}" srcOrd="3" destOrd="0" parTransId="{370952DC-8D05-473D-9078-F88902F48F24}" sibTransId="{91390EF7-6E6D-46B6-B1A8-8854695032BA}"/>
    <dgm:cxn modelId="{50243A84-0226-45F2-8FA1-F4C9B1CEDD5A}" srcId="{5733596E-2E41-4B62-AFAF-1EA245ED4FDB}" destId="{EA7609AB-3456-4843-AD1A-5C9A055B651A}" srcOrd="2" destOrd="0" parTransId="{27434F27-E781-451C-ABBF-D6F2DCA44784}" sibTransId="{24E78678-32EF-4D75-AE5F-E4065C905F8F}"/>
    <dgm:cxn modelId="{F9A1C510-F6BC-462F-817C-C50B9115283B}" srcId="{D26194BC-D65E-4100-87DB-9F606F4C619F}" destId="{5733596E-2E41-4B62-AFAF-1EA245ED4FDB}" srcOrd="1" destOrd="0" parTransId="{17D6C28C-B92F-4D25-BD40-27C7060FC3B9}" sibTransId="{FE647014-BE53-4727-8CC6-1DDFFA33D4FB}"/>
    <dgm:cxn modelId="{53172427-9F3D-4022-9336-28B6A16479FD}" type="presOf" srcId="{5733596E-2E41-4B62-AFAF-1EA245ED4FDB}" destId="{C3B27781-12BF-40F5-A87E-EC58F288E752}" srcOrd="0" destOrd="0" presId="urn:microsoft.com/office/officeart/2005/8/layout/hList1"/>
    <dgm:cxn modelId="{CC95B2BA-FCA5-40C6-A389-DC6B16075A68}" srcId="{D26194BC-D65E-4100-87DB-9F606F4C619F}" destId="{C5367D86-2BB8-4337-A0CA-17954F88D9B3}" srcOrd="0" destOrd="0" parTransId="{8EB7F618-BC6E-4FC0-B276-016802C88B55}" sibTransId="{1220FE4F-F76C-4EF6-91BB-FD3C89060B7A}"/>
    <dgm:cxn modelId="{880A3BB0-5FE2-4FBA-970A-F13C6C0C203E}" srcId="{C5367D86-2BB8-4337-A0CA-17954F88D9B3}" destId="{6B14312A-8DE0-4F12-ACF6-1A18A1CC84FB}" srcOrd="3" destOrd="0" parTransId="{9E3A82D4-ABC0-4812-AA3B-374D3B01FB78}" sibTransId="{E5389794-0E2A-451D-9A2D-3DB1089D2791}"/>
    <dgm:cxn modelId="{5BCB112A-9430-46BD-9704-CA6E78780D4A}" type="presParOf" srcId="{BA202784-AA17-42F5-A6D8-0020630A1F27}" destId="{8C407222-6943-4F58-86CF-43818AFF3446}" srcOrd="0" destOrd="0" presId="urn:microsoft.com/office/officeart/2005/8/layout/hList1"/>
    <dgm:cxn modelId="{33169780-FEB5-4568-B76B-D3ED6CC9A005}" type="presParOf" srcId="{8C407222-6943-4F58-86CF-43818AFF3446}" destId="{56B1529E-DADC-4837-9CD5-16850BB061F8}" srcOrd="0" destOrd="0" presId="urn:microsoft.com/office/officeart/2005/8/layout/hList1"/>
    <dgm:cxn modelId="{4200BEE1-DA54-490E-90EB-E506CDBBA35C}" type="presParOf" srcId="{8C407222-6943-4F58-86CF-43818AFF3446}" destId="{BF83DE47-8460-4180-B696-1F2C4E8C856B}" srcOrd="1" destOrd="0" presId="urn:microsoft.com/office/officeart/2005/8/layout/hList1"/>
    <dgm:cxn modelId="{0FA182D6-FBC6-4EAA-AAC1-1D4D8843B460}" type="presParOf" srcId="{BA202784-AA17-42F5-A6D8-0020630A1F27}" destId="{27EBBD53-B517-4F29-8B3E-5D0096ACD87A}" srcOrd="1" destOrd="0" presId="urn:microsoft.com/office/officeart/2005/8/layout/hList1"/>
    <dgm:cxn modelId="{6693EB6D-1248-4543-A2B7-BA916EE8AFF2}" type="presParOf" srcId="{BA202784-AA17-42F5-A6D8-0020630A1F27}" destId="{164D6E06-0267-41D5-8C5F-19402482E79F}" srcOrd="2" destOrd="0" presId="urn:microsoft.com/office/officeart/2005/8/layout/hList1"/>
    <dgm:cxn modelId="{FD860C88-5ECA-4FA6-BD29-E315DDF329B2}" type="presParOf" srcId="{164D6E06-0267-41D5-8C5F-19402482E79F}" destId="{C3B27781-12BF-40F5-A87E-EC58F288E752}" srcOrd="0" destOrd="0" presId="urn:microsoft.com/office/officeart/2005/8/layout/hList1"/>
    <dgm:cxn modelId="{3FA98E53-8417-4F69-8D6D-1140811AAFEB}" type="presParOf" srcId="{164D6E06-0267-41D5-8C5F-19402482E79F}" destId="{5DB06793-B303-4702-9EA0-3ED5F37BC10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4994E96-F8AF-4494-A947-6729D07EDD85}"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7E152489-0BF7-497C-ACCE-0698DA8C4C11}">
      <dgm:prSet phldrT="[Text]"/>
      <dgm:spPr/>
      <dgm:t>
        <a:bodyPr/>
        <a:lstStyle/>
        <a:p>
          <a:r>
            <a:rPr lang="en-US" dirty="0" smtClean="0"/>
            <a:t>Equity  (100)</a:t>
          </a:r>
          <a:br>
            <a:rPr lang="en-US" dirty="0" smtClean="0"/>
          </a:br>
          <a:r>
            <a:rPr lang="en-US" dirty="0" smtClean="0"/>
            <a:t>Share</a:t>
          </a:r>
          <a:endParaRPr lang="en-US" dirty="0"/>
        </a:p>
      </dgm:t>
    </dgm:pt>
    <dgm:pt modelId="{A886EA8F-DDF4-4B75-AC84-DDD2EA934F48}" type="parTrans" cxnId="{5687E16C-443D-460B-BE1D-4971A9A02C9E}">
      <dgm:prSet/>
      <dgm:spPr/>
      <dgm:t>
        <a:bodyPr/>
        <a:lstStyle/>
        <a:p>
          <a:endParaRPr lang="en-US"/>
        </a:p>
      </dgm:t>
    </dgm:pt>
    <dgm:pt modelId="{2DE9DB8B-F2AA-4122-B13A-B4C575094741}" type="sibTrans" cxnId="{5687E16C-443D-460B-BE1D-4971A9A02C9E}">
      <dgm:prSet/>
      <dgm:spPr/>
      <dgm:t>
        <a:bodyPr/>
        <a:lstStyle/>
        <a:p>
          <a:endParaRPr lang="en-US"/>
        </a:p>
      </dgm:t>
    </dgm:pt>
    <dgm:pt modelId="{F78080A4-4D5F-4FCD-BEC3-EE76FEE069EB}">
      <dgm:prSet phldrT="[Text]"/>
      <dgm:spPr/>
      <dgm:t>
        <a:bodyPr/>
        <a:lstStyle/>
        <a:p>
          <a:r>
            <a:rPr lang="en-US" dirty="0" smtClean="0"/>
            <a:t>Debt (100)</a:t>
          </a:r>
          <a:br>
            <a:rPr lang="en-US" dirty="0" smtClean="0"/>
          </a:br>
          <a:r>
            <a:rPr lang="en-US" dirty="0" smtClean="0"/>
            <a:t>Bond @8%</a:t>
          </a:r>
          <a:endParaRPr lang="en-US" dirty="0"/>
        </a:p>
      </dgm:t>
    </dgm:pt>
    <dgm:pt modelId="{4F700AE5-46B3-4818-AAA7-B715A724882A}" type="parTrans" cxnId="{DB2EE8C7-C6EF-42C8-A818-74D7E8B725E9}">
      <dgm:prSet/>
      <dgm:spPr/>
      <dgm:t>
        <a:bodyPr/>
        <a:lstStyle/>
        <a:p>
          <a:endParaRPr lang="en-US"/>
        </a:p>
      </dgm:t>
    </dgm:pt>
    <dgm:pt modelId="{45927CF9-ACD0-4244-B215-28B5C282AAD9}" type="sibTrans" cxnId="{DB2EE8C7-C6EF-42C8-A818-74D7E8B725E9}">
      <dgm:prSet/>
      <dgm:spPr/>
      <dgm:t>
        <a:bodyPr/>
        <a:lstStyle/>
        <a:p>
          <a:endParaRPr lang="en-US"/>
        </a:p>
      </dgm:t>
    </dgm:pt>
    <dgm:pt modelId="{12A55336-CECB-4B5F-A445-F0D34C271A93}">
      <dgm:prSet phldrT="[Text]"/>
      <dgm:spPr/>
      <dgm:t>
        <a:bodyPr/>
        <a:lstStyle/>
        <a:p>
          <a:r>
            <a:rPr lang="en-US" dirty="0" smtClean="0"/>
            <a:t>@Rs.8 Interest</a:t>
          </a:r>
          <a:endParaRPr lang="en-US" dirty="0"/>
        </a:p>
      </dgm:t>
    </dgm:pt>
    <dgm:pt modelId="{7F79B29F-E892-43E5-A50D-E0E3E977F485}" type="parTrans" cxnId="{5B676D59-E70C-4C91-8D77-E12883D32198}">
      <dgm:prSet/>
      <dgm:spPr/>
      <dgm:t>
        <a:bodyPr/>
        <a:lstStyle/>
        <a:p>
          <a:endParaRPr lang="en-US"/>
        </a:p>
      </dgm:t>
    </dgm:pt>
    <dgm:pt modelId="{F5EB4B1E-7FA1-4395-8CF5-8D2853D9D97B}" type="sibTrans" cxnId="{5B676D59-E70C-4C91-8D77-E12883D32198}">
      <dgm:prSet/>
      <dgm:spPr/>
      <dgm:t>
        <a:bodyPr/>
        <a:lstStyle/>
        <a:p>
          <a:endParaRPr lang="en-US"/>
        </a:p>
      </dgm:t>
    </dgm:pt>
    <dgm:pt modelId="{7E8DCF6F-A0E3-4CC9-9184-C97D9BB67A18}">
      <dgm:prSet phldrT="[Text]"/>
      <dgm:spPr/>
      <dgm:t>
        <a:bodyPr/>
        <a:lstStyle/>
        <a:p>
          <a:r>
            <a:rPr lang="en-US" dirty="0" smtClean="0"/>
            <a:t>Capital [200]</a:t>
          </a:r>
          <a:endParaRPr lang="en-US" dirty="0"/>
        </a:p>
      </dgm:t>
    </dgm:pt>
    <dgm:pt modelId="{9FDBA632-C4B5-49C9-8344-F73A7E82E6BE}" type="sibTrans" cxnId="{C0515E66-FC40-4DF7-B5C5-A9BB4D1059CD}">
      <dgm:prSet/>
      <dgm:spPr/>
      <dgm:t>
        <a:bodyPr/>
        <a:lstStyle/>
        <a:p>
          <a:endParaRPr lang="en-US"/>
        </a:p>
      </dgm:t>
    </dgm:pt>
    <dgm:pt modelId="{96ED7253-B92A-4874-B195-2DAA7400FCB4}" type="parTrans" cxnId="{C0515E66-FC40-4DF7-B5C5-A9BB4D1059CD}">
      <dgm:prSet/>
      <dgm:spPr/>
      <dgm:t>
        <a:bodyPr/>
        <a:lstStyle/>
        <a:p>
          <a:endParaRPr lang="en-US"/>
        </a:p>
      </dgm:t>
    </dgm:pt>
    <dgm:pt modelId="{1C1EA613-D047-4F72-9683-A58640F3ED19}">
      <dgm:prSet phldrT="[Text]"/>
      <dgm:spPr/>
      <dgm:t>
        <a:bodyPr/>
        <a:lstStyle/>
        <a:p>
          <a:r>
            <a:rPr lang="en-US" dirty="0" smtClean="0"/>
            <a:t>@Rs. 10 </a:t>
          </a:r>
          <a:r>
            <a:rPr lang="en-US" u="sng" dirty="0" smtClean="0"/>
            <a:t>dividend</a:t>
          </a:r>
          <a:endParaRPr lang="en-US" u="sng" dirty="0"/>
        </a:p>
      </dgm:t>
    </dgm:pt>
    <dgm:pt modelId="{3A2AA52A-2A96-406E-A69B-BC58EF3245AF}" type="parTrans" cxnId="{855AEFFF-F212-4FA4-90A5-16D1812B24E0}">
      <dgm:prSet/>
      <dgm:spPr/>
      <dgm:t>
        <a:bodyPr/>
        <a:lstStyle/>
        <a:p>
          <a:endParaRPr lang="en-US"/>
        </a:p>
      </dgm:t>
    </dgm:pt>
    <dgm:pt modelId="{3ED04E12-268B-4F46-A3FE-13993014A26C}" type="sibTrans" cxnId="{855AEFFF-F212-4FA4-90A5-16D1812B24E0}">
      <dgm:prSet/>
      <dgm:spPr/>
      <dgm:t>
        <a:bodyPr/>
        <a:lstStyle/>
        <a:p>
          <a:endParaRPr lang="en-US"/>
        </a:p>
      </dgm:t>
    </dgm:pt>
    <dgm:pt modelId="{32AE2B76-68A9-4275-9174-71EBE0964F61}" type="pres">
      <dgm:prSet presAssocID="{B4994E96-F8AF-4494-A947-6729D07EDD85}" presName="Name0" presStyleCnt="0">
        <dgm:presLayoutVars>
          <dgm:chPref val="1"/>
          <dgm:dir/>
          <dgm:animOne val="branch"/>
          <dgm:animLvl val="lvl"/>
          <dgm:resizeHandles/>
        </dgm:presLayoutVars>
      </dgm:prSet>
      <dgm:spPr/>
      <dgm:t>
        <a:bodyPr/>
        <a:lstStyle/>
        <a:p>
          <a:endParaRPr lang="en-US"/>
        </a:p>
      </dgm:t>
    </dgm:pt>
    <dgm:pt modelId="{FD1FABE8-158A-4680-AE71-BBA6152AD18A}" type="pres">
      <dgm:prSet presAssocID="{7E8DCF6F-A0E3-4CC9-9184-C97D9BB67A18}" presName="vertOne" presStyleCnt="0"/>
      <dgm:spPr/>
      <dgm:t>
        <a:bodyPr/>
        <a:lstStyle/>
        <a:p>
          <a:endParaRPr lang="en-US"/>
        </a:p>
      </dgm:t>
    </dgm:pt>
    <dgm:pt modelId="{91F06055-4C34-4971-9366-379D91FC190E}" type="pres">
      <dgm:prSet presAssocID="{7E8DCF6F-A0E3-4CC9-9184-C97D9BB67A18}" presName="txOne" presStyleLbl="node0" presStyleIdx="0" presStyleCnt="1">
        <dgm:presLayoutVars>
          <dgm:chPref val="3"/>
        </dgm:presLayoutVars>
      </dgm:prSet>
      <dgm:spPr/>
      <dgm:t>
        <a:bodyPr/>
        <a:lstStyle/>
        <a:p>
          <a:endParaRPr lang="en-US"/>
        </a:p>
      </dgm:t>
    </dgm:pt>
    <dgm:pt modelId="{92F65C22-7991-4F2A-B22B-4157661EED7D}" type="pres">
      <dgm:prSet presAssocID="{7E8DCF6F-A0E3-4CC9-9184-C97D9BB67A18}" presName="parTransOne" presStyleCnt="0"/>
      <dgm:spPr/>
      <dgm:t>
        <a:bodyPr/>
        <a:lstStyle/>
        <a:p>
          <a:endParaRPr lang="en-US"/>
        </a:p>
      </dgm:t>
    </dgm:pt>
    <dgm:pt modelId="{F22CEB4A-E32B-4DE8-B19F-89E80075364C}" type="pres">
      <dgm:prSet presAssocID="{7E8DCF6F-A0E3-4CC9-9184-C97D9BB67A18}" presName="horzOne" presStyleCnt="0"/>
      <dgm:spPr/>
      <dgm:t>
        <a:bodyPr/>
        <a:lstStyle/>
        <a:p>
          <a:endParaRPr lang="en-US"/>
        </a:p>
      </dgm:t>
    </dgm:pt>
    <dgm:pt modelId="{5F631D91-F19B-4350-8CCA-7EBC9DBFD53E}" type="pres">
      <dgm:prSet presAssocID="{7E152489-0BF7-497C-ACCE-0698DA8C4C11}" presName="vertTwo" presStyleCnt="0"/>
      <dgm:spPr/>
      <dgm:t>
        <a:bodyPr/>
        <a:lstStyle/>
        <a:p>
          <a:endParaRPr lang="en-US"/>
        </a:p>
      </dgm:t>
    </dgm:pt>
    <dgm:pt modelId="{3D5B4647-4D85-4DB3-A82A-4AF6ED05B740}" type="pres">
      <dgm:prSet presAssocID="{7E152489-0BF7-497C-ACCE-0698DA8C4C11}" presName="txTwo" presStyleLbl="node2" presStyleIdx="0" presStyleCnt="2">
        <dgm:presLayoutVars>
          <dgm:chPref val="3"/>
        </dgm:presLayoutVars>
      </dgm:prSet>
      <dgm:spPr/>
      <dgm:t>
        <a:bodyPr/>
        <a:lstStyle/>
        <a:p>
          <a:endParaRPr lang="en-US"/>
        </a:p>
      </dgm:t>
    </dgm:pt>
    <dgm:pt modelId="{6C32331C-6606-4766-ADF4-84F86C797A2F}" type="pres">
      <dgm:prSet presAssocID="{7E152489-0BF7-497C-ACCE-0698DA8C4C11}" presName="parTransTwo" presStyleCnt="0"/>
      <dgm:spPr/>
      <dgm:t>
        <a:bodyPr/>
        <a:lstStyle/>
        <a:p>
          <a:endParaRPr lang="en-US"/>
        </a:p>
      </dgm:t>
    </dgm:pt>
    <dgm:pt modelId="{780B97D3-96C2-4A04-A561-BB0D991DFB55}" type="pres">
      <dgm:prSet presAssocID="{7E152489-0BF7-497C-ACCE-0698DA8C4C11}" presName="horzTwo" presStyleCnt="0"/>
      <dgm:spPr/>
      <dgm:t>
        <a:bodyPr/>
        <a:lstStyle/>
        <a:p>
          <a:endParaRPr lang="en-US"/>
        </a:p>
      </dgm:t>
    </dgm:pt>
    <dgm:pt modelId="{AC20F211-2934-4DB9-890C-99A7B164F54E}" type="pres">
      <dgm:prSet presAssocID="{1C1EA613-D047-4F72-9683-A58640F3ED19}" presName="vertThree" presStyleCnt="0"/>
      <dgm:spPr/>
      <dgm:t>
        <a:bodyPr/>
        <a:lstStyle/>
        <a:p>
          <a:endParaRPr lang="en-US"/>
        </a:p>
      </dgm:t>
    </dgm:pt>
    <dgm:pt modelId="{C9330CA9-32EB-4745-AA54-F5AB658BF78C}" type="pres">
      <dgm:prSet presAssocID="{1C1EA613-D047-4F72-9683-A58640F3ED19}" presName="txThree" presStyleLbl="node3" presStyleIdx="0" presStyleCnt="2">
        <dgm:presLayoutVars>
          <dgm:chPref val="3"/>
        </dgm:presLayoutVars>
      </dgm:prSet>
      <dgm:spPr/>
      <dgm:t>
        <a:bodyPr/>
        <a:lstStyle/>
        <a:p>
          <a:endParaRPr lang="en-US"/>
        </a:p>
      </dgm:t>
    </dgm:pt>
    <dgm:pt modelId="{C3985C0D-5219-457E-AF94-996A144E92DE}" type="pres">
      <dgm:prSet presAssocID="{1C1EA613-D047-4F72-9683-A58640F3ED19}" presName="horzThree" presStyleCnt="0"/>
      <dgm:spPr/>
      <dgm:t>
        <a:bodyPr/>
        <a:lstStyle/>
        <a:p>
          <a:endParaRPr lang="en-US"/>
        </a:p>
      </dgm:t>
    </dgm:pt>
    <dgm:pt modelId="{8ADDEE9B-599E-428E-B94F-BE6AB3102151}" type="pres">
      <dgm:prSet presAssocID="{2DE9DB8B-F2AA-4122-B13A-B4C575094741}" presName="sibSpaceTwo" presStyleCnt="0"/>
      <dgm:spPr/>
      <dgm:t>
        <a:bodyPr/>
        <a:lstStyle/>
        <a:p>
          <a:endParaRPr lang="en-US"/>
        </a:p>
      </dgm:t>
    </dgm:pt>
    <dgm:pt modelId="{5381C325-0D58-47E0-B86D-AD347FC7E719}" type="pres">
      <dgm:prSet presAssocID="{F78080A4-4D5F-4FCD-BEC3-EE76FEE069EB}" presName="vertTwo" presStyleCnt="0"/>
      <dgm:spPr/>
      <dgm:t>
        <a:bodyPr/>
        <a:lstStyle/>
        <a:p>
          <a:endParaRPr lang="en-US"/>
        </a:p>
      </dgm:t>
    </dgm:pt>
    <dgm:pt modelId="{93D842C0-B547-46A2-A546-DA572D3DB53C}" type="pres">
      <dgm:prSet presAssocID="{F78080A4-4D5F-4FCD-BEC3-EE76FEE069EB}" presName="txTwo" presStyleLbl="node2" presStyleIdx="1" presStyleCnt="2">
        <dgm:presLayoutVars>
          <dgm:chPref val="3"/>
        </dgm:presLayoutVars>
      </dgm:prSet>
      <dgm:spPr/>
      <dgm:t>
        <a:bodyPr/>
        <a:lstStyle/>
        <a:p>
          <a:endParaRPr lang="en-US"/>
        </a:p>
      </dgm:t>
    </dgm:pt>
    <dgm:pt modelId="{F5D21513-B36B-45E2-A4D9-193283C5206F}" type="pres">
      <dgm:prSet presAssocID="{F78080A4-4D5F-4FCD-BEC3-EE76FEE069EB}" presName="parTransTwo" presStyleCnt="0"/>
      <dgm:spPr/>
      <dgm:t>
        <a:bodyPr/>
        <a:lstStyle/>
        <a:p>
          <a:endParaRPr lang="en-US"/>
        </a:p>
      </dgm:t>
    </dgm:pt>
    <dgm:pt modelId="{5C5AC9D7-E298-4896-B89D-C107DC0B5E94}" type="pres">
      <dgm:prSet presAssocID="{F78080A4-4D5F-4FCD-BEC3-EE76FEE069EB}" presName="horzTwo" presStyleCnt="0"/>
      <dgm:spPr/>
      <dgm:t>
        <a:bodyPr/>
        <a:lstStyle/>
        <a:p>
          <a:endParaRPr lang="en-US"/>
        </a:p>
      </dgm:t>
    </dgm:pt>
    <dgm:pt modelId="{67348CCA-52AD-4499-9E52-CF822B0870FF}" type="pres">
      <dgm:prSet presAssocID="{12A55336-CECB-4B5F-A445-F0D34C271A93}" presName="vertThree" presStyleCnt="0"/>
      <dgm:spPr/>
      <dgm:t>
        <a:bodyPr/>
        <a:lstStyle/>
        <a:p>
          <a:endParaRPr lang="en-US"/>
        </a:p>
      </dgm:t>
    </dgm:pt>
    <dgm:pt modelId="{AAEE20F4-2EF3-43AE-AAD6-FE7265DC6727}" type="pres">
      <dgm:prSet presAssocID="{12A55336-CECB-4B5F-A445-F0D34C271A93}" presName="txThree" presStyleLbl="node3" presStyleIdx="1" presStyleCnt="2">
        <dgm:presLayoutVars>
          <dgm:chPref val="3"/>
        </dgm:presLayoutVars>
      </dgm:prSet>
      <dgm:spPr/>
      <dgm:t>
        <a:bodyPr/>
        <a:lstStyle/>
        <a:p>
          <a:endParaRPr lang="en-US"/>
        </a:p>
      </dgm:t>
    </dgm:pt>
    <dgm:pt modelId="{741EAA59-F32F-4C2D-80C5-77F9C720265B}" type="pres">
      <dgm:prSet presAssocID="{12A55336-CECB-4B5F-A445-F0D34C271A93}" presName="horzThree" presStyleCnt="0"/>
      <dgm:spPr/>
      <dgm:t>
        <a:bodyPr/>
        <a:lstStyle/>
        <a:p>
          <a:endParaRPr lang="en-US"/>
        </a:p>
      </dgm:t>
    </dgm:pt>
  </dgm:ptLst>
  <dgm:cxnLst>
    <dgm:cxn modelId="{55423EC7-1779-4008-A351-413B6118F8E5}" type="presOf" srcId="{7E8DCF6F-A0E3-4CC9-9184-C97D9BB67A18}" destId="{91F06055-4C34-4971-9366-379D91FC190E}" srcOrd="0" destOrd="0" presId="urn:microsoft.com/office/officeart/2005/8/layout/architecture"/>
    <dgm:cxn modelId="{B7FE0D10-699C-403B-AC49-7E339ADFFAA4}" type="presOf" srcId="{B4994E96-F8AF-4494-A947-6729D07EDD85}" destId="{32AE2B76-68A9-4275-9174-71EBE0964F61}" srcOrd="0" destOrd="0" presId="urn:microsoft.com/office/officeart/2005/8/layout/architecture"/>
    <dgm:cxn modelId="{DB2EE8C7-C6EF-42C8-A818-74D7E8B725E9}" srcId="{7E8DCF6F-A0E3-4CC9-9184-C97D9BB67A18}" destId="{F78080A4-4D5F-4FCD-BEC3-EE76FEE069EB}" srcOrd="1" destOrd="0" parTransId="{4F700AE5-46B3-4818-AAA7-B715A724882A}" sibTransId="{45927CF9-ACD0-4244-B215-28B5C282AAD9}"/>
    <dgm:cxn modelId="{855AEFFF-F212-4FA4-90A5-16D1812B24E0}" srcId="{7E152489-0BF7-497C-ACCE-0698DA8C4C11}" destId="{1C1EA613-D047-4F72-9683-A58640F3ED19}" srcOrd="0" destOrd="0" parTransId="{3A2AA52A-2A96-406E-A69B-BC58EF3245AF}" sibTransId="{3ED04E12-268B-4F46-A3FE-13993014A26C}"/>
    <dgm:cxn modelId="{58A87B00-7138-48F5-868F-8619420E5AB4}" type="presOf" srcId="{F78080A4-4D5F-4FCD-BEC3-EE76FEE069EB}" destId="{93D842C0-B547-46A2-A546-DA572D3DB53C}" srcOrd="0" destOrd="0" presId="urn:microsoft.com/office/officeart/2005/8/layout/architecture"/>
    <dgm:cxn modelId="{5687E16C-443D-460B-BE1D-4971A9A02C9E}" srcId="{7E8DCF6F-A0E3-4CC9-9184-C97D9BB67A18}" destId="{7E152489-0BF7-497C-ACCE-0698DA8C4C11}" srcOrd="0" destOrd="0" parTransId="{A886EA8F-DDF4-4B75-AC84-DDD2EA934F48}" sibTransId="{2DE9DB8B-F2AA-4122-B13A-B4C575094741}"/>
    <dgm:cxn modelId="{5B676D59-E70C-4C91-8D77-E12883D32198}" srcId="{F78080A4-4D5F-4FCD-BEC3-EE76FEE069EB}" destId="{12A55336-CECB-4B5F-A445-F0D34C271A93}" srcOrd="0" destOrd="0" parTransId="{7F79B29F-E892-43E5-A50D-E0E3E977F485}" sibTransId="{F5EB4B1E-7FA1-4395-8CF5-8D2853D9D97B}"/>
    <dgm:cxn modelId="{94365DC2-8647-4112-A48A-E74FFCE71C61}" type="presOf" srcId="{1C1EA613-D047-4F72-9683-A58640F3ED19}" destId="{C9330CA9-32EB-4745-AA54-F5AB658BF78C}" srcOrd="0" destOrd="0" presId="urn:microsoft.com/office/officeart/2005/8/layout/architecture"/>
    <dgm:cxn modelId="{43EFC75F-6ADB-4830-8E19-A8C137BBD77E}" type="presOf" srcId="{12A55336-CECB-4B5F-A445-F0D34C271A93}" destId="{AAEE20F4-2EF3-43AE-AAD6-FE7265DC6727}" srcOrd="0" destOrd="0" presId="urn:microsoft.com/office/officeart/2005/8/layout/architecture"/>
    <dgm:cxn modelId="{C0515E66-FC40-4DF7-B5C5-A9BB4D1059CD}" srcId="{B4994E96-F8AF-4494-A947-6729D07EDD85}" destId="{7E8DCF6F-A0E3-4CC9-9184-C97D9BB67A18}" srcOrd="0" destOrd="0" parTransId="{96ED7253-B92A-4874-B195-2DAA7400FCB4}" sibTransId="{9FDBA632-C4B5-49C9-8344-F73A7E82E6BE}"/>
    <dgm:cxn modelId="{AA91FDD1-32E4-4BBB-87AF-BBF0260496EF}" type="presOf" srcId="{7E152489-0BF7-497C-ACCE-0698DA8C4C11}" destId="{3D5B4647-4D85-4DB3-A82A-4AF6ED05B740}" srcOrd="0" destOrd="0" presId="urn:microsoft.com/office/officeart/2005/8/layout/architecture"/>
    <dgm:cxn modelId="{13730880-0BB5-41C6-967D-F0CCB7C61911}" type="presParOf" srcId="{32AE2B76-68A9-4275-9174-71EBE0964F61}" destId="{FD1FABE8-158A-4680-AE71-BBA6152AD18A}" srcOrd="0" destOrd="0" presId="urn:microsoft.com/office/officeart/2005/8/layout/architecture"/>
    <dgm:cxn modelId="{CB8156EE-5AD9-4C96-9E6F-C341E5FE7315}" type="presParOf" srcId="{FD1FABE8-158A-4680-AE71-BBA6152AD18A}" destId="{91F06055-4C34-4971-9366-379D91FC190E}" srcOrd="0" destOrd="0" presId="urn:microsoft.com/office/officeart/2005/8/layout/architecture"/>
    <dgm:cxn modelId="{746100FE-95A4-4B84-8340-8A702D7EFB0A}" type="presParOf" srcId="{FD1FABE8-158A-4680-AE71-BBA6152AD18A}" destId="{92F65C22-7991-4F2A-B22B-4157661EED7D}" srcOrd="1" destOrd="0" presId="urn:microsoft.com/office/officeart/2005/8/layout/architecture"/>
    <dgm:cxn modelId="{96A62AEF-0A6E-495A-AD8C-879ABD7EC908}" type="presParOf" srcId="{FD1FABE8-158A-4680-AE71-BBA6152AD18A}" destId="{F22CEB4A-E32B-4DE8-B19F-89E80075364C}" srcOrd="2" destOrd="0" presId="urn:microsoft.com/office/officeart/2005/8/layout/architecture"/>
    <dgm:cxn modelId="{FD6D77E0-A98F-49AC-8B9C-F163057A9C7A}" type="presParOf" srcId="{F22CEB4A-E32B-4DE8-B19F-89E80075364C}" destId="{5F631D91-F19B-4350-8CCA-7EBC9DBFD53E}" srcOrd="0" destOrd="0" presId="urn:microsoft.com/office/officeart/2005/8/layout/architecture"/>
    <dgm:cxn modelId="{2510AB75-78EC-4EE8-8EE7-8257EBD5D0F3}" type="presParOf" srcId="{5F631D91-F19B-4350-8CCA-7EBC9DBFD53E}" destId="{3D5B4647-4D85-4DB3-A82A-4AF6ED05B740}" srcOrd="0" destOrd="0" presId="urn:microsoft.com/office/officeart/2005/8/layout/architecture"/>
    <dgm:cxn modelId="{30799747-328B-4E34-80EF-7530F810DA36}" type="presParOf" srcId="{5F631D91-F19B-4350-8CCA-7EBC9DBFD53E}" destId="{6C32331C-6606-4766-ADF4-84F86C797A2F}" srcOrd="1" destOrd="0" presId="urn:microsoft.com/office/officeart/2005/8/layout/architecture"/>
    <dgm:cxn modelId="{F630C63C-29CC-4AC4-8471-D508304A622C}" type="presParOf" srcId="{5F631D91-F19B-4350-8CCA-7EBC9DBFD53E}" destId="{780B97D3-96C2-4A04-A561-BB0D991DFB55}" srcOrd="2" destOrd="0" presId="urn:microsoft.com/office/officeart/2005/8/layout/architecture"/>
    <dgm:cxn modelId="{684345C5-6C5F-411A-BF45-87B706D5AB08}" type="presParOf" srcId="{780B97D3-96C2-4A04-A561-BB0D991DFB55}" destId="{AC20F211-2934-4DB9-890C-99A7B164F54E}" srcOrd="0" destOrd="0" presId="urn:microsoft.com/office/officeart/2005/8/layout/architecture"/>
    <dgm:cxn modelId="{E7888BBE-8967-4ED1-8F19-7CB622DE4ACC}" type="presParOf" srcId="{AC20F211-2934-4DB9-890C-99A7B164F54E}" destId="{C9330CA9-32EB-4745-AA54-F5AB658BF78C}" srcOrd="0" destOrd="0" presId="urn:microsoft.com/office/officeart/2005/8/layout/architecture"/>
    <dgm:cxn modelId="{398C76C8-FF8A-4FA4-86C7-BC6FF2034F2E}" type="presParOf" srcId="{AC20F211-2934-4DB9-890C-99A7B164F54E}" destId="{C3985C0D-5219-457E-AF94-996A144E92DE}" srcOrd="1" destOrd="0" presId="urn:microsoft.com/office/officeart/2005/8/layout/architecture"/>
    <dgm:cxn modelId="{510317E5-0229-4664-A30B-433B2A302B42}" type="presParOf" srcId="{F22CEB4A-E32B-4DE8-B19F-89E80075364C}" destId="{8ADDEE9B-599E-428E-B94F-BE6AB3102151}" srcOrd="1" destOrd="0" presId="urn:microsoft.com/office/officeart/2005/8/layout/architecture"/>
    <dgm:cxn modelId="{A462AA5B-F4F1-4F2E-930D-C8216EC32C96}" type="presParOf" srcId="{F22CEB4A-E32B-4DE8-B19F-89E80075364C}" destId="{5381C325-0D58-47E0-B86D-AD347FC7E719}" srcOrd="2" destOrd="0" presId="urn:microsoft.com/office/officeart/2005/8/layout/architecture"/>
    <dgm:cxn modelId="{66FEEC48-601F-453D-977D-AADC89D4E937}" type="presParOf" srcId="{5381C325-0D58-47E0-B86D-AD347FC7E719}" destId="{93D842C0-B547-46A2-A546-DA572D3DB53C}" srcOrd="0" destOrd="0" presId="urn:microsoft.com/office/officeart/2005/8/layout/architecture"/>
    <dgm:cxn modelId="{C5E8CBD6-F0E9-4938-A0D2-895656AFCF7C}" type="presParOf" srcId="{5381C325-0D58-47E0-B86D-AD347FC7E719}" destId="{F5D21513-B36B-45E2-A4D9-193283C5206F}" srcOrd="1" destOrd="0" presId="urn:microsoft.com/office/officeart/2005/8/layout/architecture"/>
    <dgm:cxn modelId="{C683720E-CBA4-431D-BB21-B7969E69C4B1}" type="presParOf" srcId="{5381C325-0D58-47E0-B86D-AD347FC7E719}" destId="{5C5AC9D7-E298-4896-B89D-C107DC0B5E94}" srcOrd="2" destOrd="0" presId="urn:microsoft.com/office/officeart/2005/8/layout/architecture"/>
    <dgm:cxn modelId="{DBA74E8A-5861-4BC5-87F2-6F93BBB4FD5A}" type="presParOf" srcId="{5C5AC9D7-E298-4896-B89D-C107DC0B5E94}" destId="{67348CCA-52AD-4499-9E52-CF822B0870FF}" srcOrd="0" destOrd="0" presId="urn:microsoft.com/office/officeart/2005/8/layout/architecture"/>
    <dgm:cxn modelId="{8F5D364E-F497-4471-847F-E1669CE16B1A}" type="presParOf" srcId="{67348CCA-52AD-4499-9E52-CF822B0870FF}" destId="{AAEE20F4-2EF3-43AE-AAD6-FE7265DC6727}" srcOrd="0" destOrd="0" presId="urn:microsoft.com/office/officeart/2005/8/layout/architecture"/>
    <dgm:cxn modelId="{F6338910-5EA6-4BEA-BA84-76DAAEE10CD1}" type="presParOf" srcId="{67348CCA-52AD-4499-9E52-CF822B0870FF}" destId="{741EAA59-F32F-4C2D-80C5-77F9C720265B}"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0C18F37-E8E8-4B12-BFFD-5CA100AAC2B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103082C-9E2C-482D-91F1-6F8E11989030}">
      <dgm:prSet phldrT="[Text]"/>
      <dgm:spPr/>
      <dgm:t>
        <a:bodyPr/>
        <a:lstStyle/>
        <a:p>
          <a:r>
            <a:rPr lang="en-US" dirty="0" smtClean="0"/>
            <a:t>Face value/ par value</a:t>
          </a:r>
          <a:endParaRPr lang="en-US" dirty="0"/>
        </a:p>
      </dgm:t>
    </dgm:pt>
    <dgm:pt modelId="{B712CD1B-160C-4210-99CF-99EF1553CB42}" type="parTrans" cxnId="{032BFC9B-357D-499C-8490-71B26AB4ED0D}">
      <dgm:prSet/>
      <dgm:spPr/>
      <dgm:t>
        <a:bodyPr/>
        <a:lstStyle/>
        <a:p>
          <a:endParaRPr lang="en-US"/>
        </a:p>
      </dgm:t>
    </dgm:pt>
    <dgm:pt modelId="{F271C5F0-2A56-4195-8AFA-2D4117B40E96}" type="sibTrans" cxnId="{032BFC9B-357D-499C-8490-71B26AB4ED0D}">
      <dgm:prSet/>
      <dgm:spPr/>
      <dgm:t>
        <a:bodyPr/>
        <a:lstStyle/>
        <a:p>
          <a:endParaRPr lang="en-US"/>
        </a:p>
      </dgm:t>
    </dgm:pt>
    <dgm:pt modelId="{E274ABBF-3509-478D-8813-6ADDB058F8BD}">
      <dgm:prSet/>
      <dgm:spPr/>
      <dgm:t>
        <a:bodyPr/>
        <a:lstStyle/>
        <a:p>
          <a:r>
            <a:rPr lang="en-US" dirty="0" smtClean="0"/>
            <a:t>Can be any integer</a:t>
          </a:r>
        </a:p>
      </dgm:t>
    </dgm:pt>
    <dgm:pt modelId="{5E6CA0CF-D426-4895-AC3E-5B7A00DBB203}" type="parTrans" cxnId="{ED0F2C50-DD65-4118-8BDF-3ADC64670BE5}">
      <dgm:prSet/>
      <dgm:spPr/>
      <dgm:t>
        <a:bodyPr/>
        <a:lstStyle/>
        <a:p>
          <a:endParaRPr lang="en-US"/>
        </a:p>
      </dgm:t>
    </dgm:pt>
    <dgm:pt modelId="{D476173E-3E6D-47C0-B359-ACF076DD45FE}" type="sibTrans" cxnId="{ED0F2C50-DD65-4118-8BDF-3ADC64670BE5}">
      <dgm:prSet/>
      <dgm:spPr/>
      <dgm:t>
        <a:bodyPr/>
        <a:lstStyle/>
        <a:p>
          <a:endParaRPr lang="en-US"/>
        </a:p>
      </dgm:t>
    </dgm:pt>
    <dgm:pt modelId="{5BB0746E-73DD-4C0C-9CC7-72DC5A00DAFA}">
      <dgm:prSet/>
      <dgm:spPr/>
      <dgm:t>
        <a:bodyPr/>
        <a:lstStyle/>
        <a:p>
          <a:r>
            <a:rPr lang="en-US" dirty="0" smtClean="0"/>
            <a:t>1,2,5,8,10,20,</a:t>
          </a:r>
          <a:r>
            <a:rPr lang="en-US" dirty="0" smtClean="0">
              <a:solidFill>
                <a:srgbClr val="C00000"/>
              </a:solidFill>
            </a:rPr>
            <a:t>25</a:t>
          </a:r>
          <a:r>
            <a:rPr lang="en-US" dirty="0" smtClean="0"/>
            <a:t>, 50,100</a:t>
          </a:r>
        </a:p>
      </dgm:t>
    </dgm:pt>
    <dgm:pt modelId="{4908A29B-BD12-4FFF-8E9F-A9304226D5E6}" type="parTrans" cxnId="{41C4CA73-3A9E-4227-B64C-BEFD180A3100}">
      <dgm:prSet/>
      <dgm:spPr/>
      <dgm:t>
        <a:bodyPr/>
        <a:lstStyle/>
        <a:p>
          <a:endParaRPr lang="en-US"/>
        </a:p>
      </dgm:t>
    </dgm:pt>
    <dgm:pt modelId="{7E363427-D5AF-491B-87BB-ADA7968B5EAD}" type="sibTrans" cxnId="{41C4CA73-3A9E-4227-B64C-BEFD180A3100}">
      <dgm:prSet/>
      <dgm:spPr/>
      <dgm:t>
        <a:bodyPr/>
        <a:lstStyle/>
        <a:p>
          <a:endParaRPr lang="en-US"/>
        </a:p>
      </dgm:t>
    </dgm:pt>
    <dgm:pt modelId="{C9BC1FEC-B2FC-4AF4-924E-F6D60D021F0E}">
      <dgm:prSet/>
      <dgm:spPr/>
      <dgm:t>
        <a:bodyPr/>
        <a:lstStyle/>
        <a:p>
          <a:r>
            <a:rPr lang="en-US" dirty="0" smtClean="0"/>
            <a:t>But not decimal: 1.50……x</a:t>
          </a:r>
        </a:p>
      </dgm:t>
    </dgm:pt>
    <dgm:pt modelId="{C74F72EC-8F76-42C1-9E9A-6889A57DCDF2}" type="parTrans" cxnId="{99BE1921-26BF-44CA-939D-CC238EBBE33D}">
      <dgm:prSet/>
      <dgm:spPr/>
      <dgm:t>
        <a:bodyPr/>
        <a:lstStyle/>
        <a:p>
          <a:endParaRPr lang="en-US"/>
        </a:p>
      </dgm:t>
    </dgm:pt>
    <dgm:pt modelId="{E89773ED-8E96-4E6A-8297-4A0249C6F456}" type="sibTrans" cxnId="{99BE1921-26BF-44CA-939D-CC238EBBE33D}">
      <dgm:prSet/>
      <dgm:spPr/>
      <dgm:t>
        <a:bodyPr/>
        <a:lstStyle/>
        <a:p>
          <a:endParaRPr lang="en-US"/>
        </a:p>
      </dgm:t>
    </dgm:pt>
    <dgm:pt modelId="{596E992D-4AA6-455F-860C-461C13382E74}">
      <dgm:prSet/>
      <dgm:spPr/>
      <dgm:t>
        <a:bodyPr/>
        <a:lstStyle/>
        <a:p>
          <a:r>
            <a:rPr lang="en-US" dirty="0" smtClean="0"/>
            <a:t>IPO &lt; face value ….x [unlike T-Bills]</a:t>
          </a:r>
        </a:p>
      </dgm:t>
    </dgm:pt>
    <dgm:pt modelId="{B781A36D-0A0B-449A-B52F-40D1C122C1EF}" type="parTrans" cxnId="{EEEDE54C-B945-45D2-B042-5892154ADCE5}">
      <dgm:prSet/>
      <dgm:spPr/>
      <dgm:t>
        <a:bodyPr/>
        <a:lstStyle/>
        <a:p>
          <a:endParaRPr lang="en-US"/>
        </a:p>
      </dgm:t>
    </dgm:pt>
    <dgm:pt modelId="{FEDDD346-F95B-4D58-8340-72C4945E0BDD}" type="sibTrans" cxnId="{EEEDE54C-B945-45D2-B042-5892154ADCE5}">
      <dgm:prSet/>
      <dgm:spPr/>
      <dgm:t>
        <a:bodyPr/>
        <a:lstStyle/>
        <a:p>
          <a:endParaRPr lang="en-US"/>
        </a:p>
      </dgm:t>
    </dgm:pt>
    <dgm:pt modelId="{9D939B2E-1624-46CD-B648-FCB4671A1FCB}">
      <dgm:prSet/>
      <dgm:spPr/>
      <dgm:t>
        <a:bodyPr/>
        <a:lstStyle/>
        <a:p>
          <a:r>
            <a:rPr lang="en-US" dirty="0" smtClean="0"/>
            <a:t>Premium Value</a:t>
          </a:r>
          <a:endParaRPr lang="en-US" dirty="0"/>
        </a:p>
      </dgm:t>
    </dgm:pt>
    <dgm:pt modelId="{85FE70A9-2D66-4D4B-8FE9-6CAC316B8153}" type="parTrans" cxnId="{08F9DD3C-5AF6-4142-B4E9-9265F82E9F1C}">
      <dgm:prSet/>
      <dgm:spPr/>
      <dgm:t>
        <a:bodyPr/>
        <a:lstStyle/>
        <a:p>
          <a:endParaRPr lang="en-US"/>
        </a:p>
      </dgm:t>
    </dgm:pt>
    <dgm:pt modelId="{8E3F5583-89A5-4477-A8CF-A085DDA81572}" type="sibTrans" cxnId="{08F9DD3C-5AF6-4142-B4E9-9265F82E9F1C}">
      <dgm:prSet/>
      <dgm:spPr/>
      <dgm:t>
        <a:bodyPr/>
        <a:lstStyle/>
        <a:p>
          <a:endParaRPr lang="en-US"/>
        </a:p>
      </dgm:t>
    </dgm:pt>
    <dgm:pt modelId="{B33CB0E2-1BEE-4515-A937-9FDA2CD348BF}">
      <dgm:prSet/>
      <dgm:spPr/>
      <dgm:t>
        <a:bodyPr/>
        <a:lstStyle/>
        <a:p>
          <a:r>
            <a:rPr lang="en-US" dirty="0" smtClean="0">
              <a:solidFill>
                <a:srgbClr val="C00000"/>
              </a:solidFill>
            </a:rPr>
            <a:t>Rs.10 share </a:t>
          </a:r>
          <a:r>
            <a:rPr lang="en-US" dirty="0" smtClean="0"/>
            <a:t>with Rs.30 premium</a:t>
          </a:r>
          <a:endParaRPr lang="en-US" dirty="0"/>
        </a:p>
      </dgm:t>
    </dgm:pt>
    <dgm:pt modelId="{2DDBD651-26D1-45D9-BEBC-451CE2EE8A49}" type="parTrans" cxnId="{038FD9E9-117C-4B1C-9CD4-3EF63F78F33F}">
      <dgm:prSet/>
      <dgm:spPr/>
      <dgm:t>
        <a:bodyPr/>
        <a:lstStyle/>
        <a:p>
          <a:endParaRPr lang="en-US"/>
        </a:p>
      </dgm:t>
    </dgm:pt>
    <dgm:pt modelId="{4E62975E-E1E9-4F7D-9445-478872704B24}" type="sibTrans" cxnId="{038FD9E9-117C-4B1C-9CD4-3EF63F78F33F}">
      <dgm:prSet/>
      <dgm:spPr/>
      <dgm:t>
        <a:bodyPr/>
        <a:lstStyle/>
        <a:p>
          <a:endParaRPr lang="en-US"/>
        </a:p>
      </dgm:t>
    </dgm:pt>
    <dgm:pt modelId="{BF547845-6665-441E-88D8-1B842025A1E5}">
      <dgm:prSet/>
      <dgm:spPr/>
      <dgm:t>
        <a:bodyPr/>
        <a:lstStyle/>
        <a:p>
          <a:r>
            <a:rPr lang="en-US" dirty="0" smtClean="0"/>
            <a:t>Rs. 10  + 30 = </a:t>
          </a:r>
          <a:r>
            <a:rPr lang="en-US" dirty="0" smtClean="0">
              <a:solidFill>
                <a:srgbClr val="C00000"/>
              </a:solidFill>
            </a:rPr>
            <a:t>40</a:t>
          </a:r>
          <a:endParaRPr lang="en-US" dirty="0">
            <a:solidFill>
              <a:srgbClr val="C00000"/>
            </a:solidFill>
          </a:endParaRPr>
        </a:p>
      </dgm:t>
    </dgm:pt>
    <dgm:pt modelId="{7D52DAB1-8CD6-4326-97EC-F9EAB0E74442}" type="parTrans" cxnId="{23F26AAD-7679-4C05-8E3C-9839C45E3968}">
      <dgm:prSet/>
      <dgm:spPr/>
      <dgm:t>
        <a:bodyPr/>
        <a:lstStyle/>
        <a:p>
          <a:endParaRPr lang="en-US"/>
        </a:p>
      </dgm:t>
    </dgm:pt>
    <dgm:pt modelId="{B3C2EEAF-6CD9-4134-9A80-049282C26EBA}" type="sibTrans" cxnId="{23F26AAD-7679-4C05-8E3C-9839C45E3968}">
      <dgm:prSet/>
      <dgm:spPr/>
      <dgm:t>
        <a:bodyPr/>
        <a:lstStyle/>
        <a:p>
          <a:endParaRPr lang="en-US"/>
        </a:p>
      </dgm:t>
    </dgm:pt>
    <dgm:pt modelId="{5B4D4F96-80A3-455E-ACBB-9B215BEF897E}">
      <dgm:prSet/>
      <dgm:spPr/>
      <dgm:t>
        <a:bodyPr/>
        <a:lstStyle/>
        <a:p>
          <a:r>
            <a:rPr lang="en-US" u="sng" dirty="0" smtClean="0">
              <a:solidFill>
                <a:srgbClr val="C00000"/>
              </a:solidFill>
            </a:rPr>
            <a:t>Sweet Equity: </a:t>
          </a:r>
          <a:r>
            <a:rPr lang="en-US" dirty="0" smtClean="0"/>
            <a:t>shares sold @discount to </a:t>
          </a:r>
          <a:r>
            <a:rPr lang="en-US" dirty="0" smtClean="0">
              <a:solidFill>
                <a:srgbClr val="C00000"/>
              </a:solidFill>
            </a:rPr>
            <a:t>directors</a:t>
          </a:r>
          <a:r>
            <a:rPr lang="en-US" dirty="0" smtClean="0"/>
            <a:t>, </a:t>
          </a:r>
          <a:r>
            <a:rPr lang="en-US" dirty="0" smtClean="0">
              <a:solidFill>
                <a:srgbClr val="C00000"/>
              </a:solidFill>
            </a:rPr>
            <a:t>employees</a:t>
          </a:r>
          <a:r>
            <a:rPr lang="en-US" dirty="0" smtClean="0"/>
            <a:t> for their value addition to cos as IPR, know-how etc. [</a:t>
          </a:r>
          <a:r>
            <a:rPr lang="en-US" dirty="0" smtClean="0">
              <a:solidFill>
                <a:srgbClr val="C00000"/>
              </a:solidFill>
            </a:rPr>
            <a:t>but regulated under Companies Act</a:t>
          </a:r>
          <a:r>
            <a:rPr lang="en-US" dirty="0" smtClean="0"/>
            <a:t>]</a:t>
          </a:r>
          <a:endParaRPr lang="en-US" dirty="0"/>
        </a:p>
      </dgm:t>
    </dgm:pt>
    <dgm:pt modelId="{85051BF7-159C-4639-A028-7C0ABC5A547D}" type="parTrans" cxnId="{425D4854-B37C-485D-9903-C993B7191449}">
      <dgm:prSet/>
      <dgm:spPr/>
      <dgm:t>
        <a:bodyPr/>
        <a:lstStyle/>
        <a:p>
          <a:endParaRPr lang="en-US"/>
        </a:p>
      </dgm:t>
    </dgm:pt>
    <dgm:pt modelId="{6F497CF5-9A07-4B98-B292-A5E4EE534167}" type="sibTrans" cxnId="{425D4854-B37C-485D-9903-C993B7191449}">
      <dgm:prSet/>
      <dgm:spPr/>
      <dgm:t>
        <a:bodyPr/>
        <a:lstStyle/>
        <a:p>
          <a:endParaRPr lang="en-US"/>
        </a:p>
      </dgm:t>
    </dgm:pt>
    <dgm:pt modelId="{C609A07A-A0FE-4424-B5FE-FA8C650473A4}" type="pres">
      <dgm:prSet presAssocID="{C0C18F37-E8E8-4B12-BFFD-5CA100AAC2B2}" presName="Name0" presStyleCnt="0">
        <dgm:presLayoutVars>
          <dgm:dir/>
          <dgm:animLvl val="lvl"/>
          <dgm:resizeHandles val="exact"/>
        </dgm:presLayoutVars>
      </dgm:prSet>
      <dgm:spPr/>
      <dgm:t>
        <a:bodyPr/>
        <a:lstStyle/>
        <a:p>
          <a:endParaRPr lang="en-US"/>
        </a:p>
      </dgm:t>
    </dgm:pt>
    <dgm:pt modelId="{3CE00C64-1398-436E-B766-ECE6D77DA2EC}" type="pres">
      <dgm:prSet presAssocID="{7103082C-9E2C-482D-91F1-6F8E11989030}" presName="composite" presStyleCnt="0"/>
      <dgm:spPr/>
      <dgm:t>
        <a:bodyPr/>
        <a:lstStyle/>
        <a:p>
          <a:endParaRPr lang="en-US"/>
        </a:p>
      </dgm:t>
    </dgm:pt>
    <dgm:pt modelId="{5E1E22D3-CAEF-4DEC-B79F-68C144CA95E7}" type="pres">
      <dgm:prSet presAssocID="{7103082C-9E2C-482D-91F1-6F8E11989030}" presName="parTx" presStyleLbl="alignNode1" presStyleIdx="0" presStyleCnt="2">
        <dgm:presLayoutVars>
          <dgm:chMax val="0"/>
          <dgm:chPref val="0"/>
          <dgm:bulletEnabled val="1"/>
        </dgm:presLayoutVars>
      </dgm:prSet>
      <dgm:spPr/>
      <dgm:t>
        <a:bodyPr/>
        <a:lstStyle/>
        <a:p>
          <a:endParaRPr lang="en-US"/>
        </a:p>
      </dgm:t>
    </dgm:pt>
    <dgm:pt modelId="{D49BFBC8-3B97-41F1-A138-42E7253F14AA}" type="pres">
      <dgm:prSet presAssocID="{7103082C-9E2C-482D-91F1-6F8E11989030}" presName="desTx" presStyleLbl="alignAccFollowNode1" presStyleIdx="0" presStyleCnt="2">
        <dgm:presLayoutVars>
          <dgm:bulletEnabled val="1"/>
        </dgm:presLayoutVars>
      </dgm:prSet>
      <dgm:spPr/>
      <dgm:t>
        <a:bodyPr/>
        <a:lstStyle/>
        <a:p>
          <a:endParaRPr lang="en-US"/>
        </a:p>
      </dgm:t>
    </dgm:pt>
    <dgm:pt modelId="{950E814C-C28F-4F05-A8F9-806F1DC8E829}" type="pres">
      <dgm:prSet presAssocID="{F271C5F0-2A56-4195-8AFA-2D4117B40E96}" presName="space" presStyleCnt="0"/>
      <dgm:spPr/>
      <dgm:t>
        <a:bodyPr/>
        <a:lstStyle/>
        <a:p>
          <a:endParaRPr lang="en-US"/>
        </a:p>
      </dgm:t>
    </dgm:pt>
    <dgm:pt modelId="{6AC21263-58BF-4C75-B36E-52D38BEF6074}" type="pres">
      <dgm:prSet presAssocID="{9D939B2E-1624-46CD-B648-FCB4671A1FCB}" presName="composite" presStyleCnt="0"/>
      <dgm:spPr/>
      <dgm:t>
        <a:bodyPr/>
        <a:lstStyle/>
        <a:p>
          <a:endParaRPr lang="en-US"/>
        </a:p>
      </dgm:t>
    </dgm:pt>
    <dgm:pt modelId="{295B9326-CF5A-40A8-9175-232040D0CFFE}" type="pres">
      <dgm:prSet presAssocID="{9D939B2E-1624-46CD-B648-FCB4671A1FCB}" presName="parTx" presStyleLbl="alignNode1" presStyleIdx="1" presStyleCnt="2">
        <dgm:presLayoutVars>
          <dgm:chMax val="0"/>
          <dgm:chPref val="0"/>
          <dgm:bulletEnabled val="1"/>
        </dgm:presLayoutVars>
      </dgm:prSet>
      <dgm:spPr/>
      <dgm:t>
        <a:bodyPr/>
        <a:lstStyle/>
        <a:p>
          <a:endParaRPr lang="en-US"/>
        </a:p>
      </dgm:t>
    </dgm:pt>
    <dgm:pt modelId="{40AE30E3-221A-401A-87D9-2808CCA536A3}" type="pres">
      <dgm:prSet presAssocID="{9D939B2E-1624-46CD-B648-FCB4671A1FCB}" presName="desTx" presStyleLbl="alignAccFollowNode1" presStyleIdx="1" presStyleCnt="2">
        <dgm:presLayoutVars>
          <dgm:bulletEnabled val="1"/>
        </dgm:presLayoutVars>
      </dgm:prSet>
      <dgm:spPr/>
      <dgm:t>
        <a:bodyPr/>
        <a:lstStyle/>
        <a:p>
          <a:endParaRPr lang="en-US"/>
        </a:p>
      </dgm:t>
    </dgm:pt>
  </dgm:ptLst>
  <dgm:cxnLst>
    <dgm:cxn modelId="{0389AB4C-0117-48ED-BDB8-7AEBC1F52421}" type="presOf" srcId="{BF547845-6665-441E-88D8-1B842025A1E5}" destId="{40AE30E3-221A-401A-87D9-2808CCA536A3}" srcOrd="0" destOrd="1" presId="urn:microsoft.com/office/officeart/2005/8/layout/hList1"/>
    <dgm:cxn modelId="{038FD9E9-117C-4B1C-9CD4-3EF63F78F33F}" srcId="{9D939B2E-1624-46CD-B648-FCB4671A1FCB}" destId="{B33CB0E2-1BEE-4515-A937-9FDA2CD348BF}" srcOrd="0" destOrd="0" parTransId="{2DDBD651-26D1-45D9-BEBC-451CE2EE8A49}" sibTransId="{4E62975E-E1E9-4F7D-9445-478872704B24}"/>
    <dgm:cxn modelId="{23F26AAD-7679-4C05-8E3C-9839C45E3968}" srcId="{9D939B2E-1624-46CD-B648-FCB4671A1FCB}" destId="{BF547845-6665-441E-88D8-1B842025A1E5}" srcOrd="1" destOrd="0" parTransId="{7D52DAB1-8CD6-4326-97EC-F9EAB0E74442}" sibTransId="{B3C2EEAF-6CD9-4134-9A80-049282C26EBA}"/>
    <dgm:cxn modelId="{ED0F2C50-DD65-4118-8BDF-3ADC64670BE5}" srcId="{7103082C-9E2C-482D-91F1-6F8E11989030}" destId="{E274ABBF-3509-478D-8813-6ADDB058F8BD}" srcOrd="0" destOrd="0" parTransId="{5E6CA0CF-D426-4895-AC3E-5B7A00DBB203}" sibTransId="{D476173E-3E6D-47C0-B359-ACF076DD45FE}"/>
    <dgm:cxn modelId="{4E295C07-D57F-4F5B-8338-495E4D69AD82}" type="presOf" srcId="{9D939B2E-1624-46CD-B648-FCB4671A1FCB}" destId="{295B9326-CF5A-40A8-9175-232040D0CFFE}" srcOrd="0" destOrd="0" presId="urn:microsoft.com/office/officeart/2005/8/layout/hList1"/>
    <dgm:cxn modelId="{98232A89-24A3-4A20-9A27-7C1C77C50623}" type="presOf" srcId="{5B4D4F96-80A3-455E-ACBB-9B215BEF897E}" destId="{40AE30E3-221A-401A-87D9-2808CCA536A3}" srcOrd="0" destOrd="2" presId="urn:microsoft.com/office/officeart/2005/8/layout/hList1"/>
    <dgm:cxn modelId="{4EB4957E-E799-487D-9B7C-A75ADE79F244}" type="presOf" srcId="{C9BC1FEC-B2FC-4AF4-924E-F6D60D021F0E}" destId="{D49BFBC8-3B97-41F1-A138-42E7253F14AA}" srcOrd="0" destOrd="2" presId="urn:microsoft.com/office/officeart/2005/8/layout/hList1"/>
    <dgm:cxn modelId="{032BFC9B-357D-499C-8490-71B26AB4ED0D}" srcId="{C0C18F37-E8E8-4B12-BFFD-5CA100AAC2B2}" destId="{7103082C-9E2C-482D-91F1-6F8E11989030}" srcOrd="0" destOrd="0" parTransId="{B712CD1B-160C-4210-99CF-99EF1553CB42}" sibTransId="{F271C5F0-2A56-4195-8AFA-2D4117B40E96}"/>
    <dgm:cxn modelId="{EE591B72-6644-46DF-8CD8-439B46DED619}" type="presOf" srcId="{E274ABBF-3509-478D-8813-6ADDB058F8BD}" destId="{D49BFBC8-3B97-41F1-A138-42E7253F14AA}" srcOrd="0" destOrd="0" presId="urn:microsoft.com/office/officeart/2005/8/layout/hList1"/>
    <dgm:cxn modelId="{41C4CA73-3A9E-4227-B64C-BEFD180A3100}" srcId="{7103082C-9E2C-482D-91F1-6F8E11989030}" destId="{5BB0746E-73DD-4C0C-9CC7-72DC5A00DAFA}" srcOrd="1" destOrd="0" parTransId="{4908A29B-BD12-4FFF-8E9F-A9304226D5E6}" sibTransId="{7E363427-D5AF-491B-87BB-ADA7968B5EAD}"/>
    <dgm:cxn modelId="{2FEB9D1C-0280-4F8A-92C6-04A323EA9F5E}" type="presOf" srcId="{596E992D-4AA6-455F-860C-461C13382E74}" destId="{D49BFBC8-3B97-41F1-A138-42E7253F14AA}" srcOrd="0" destOrd="3" presId="urn:microsoft.com/office/officeart/2005/8/layout/hList1"/>
    <dgm:cxn modelId="{93570254-0F82-4AD8-AD09-0E705A01EB73}" type="presOf" srcId="{7103082C-9E2C-482D-91F1-6F8E11989030}" destId="{5E1E22D3-CAEF-4DEC-B79F-68C144CA95E7}" srcOrd="0" destOrd="0" presId="urn:microsoft.com/office/officeart/2005/8/layout/hList1"/>
    <dgm:cxn modelId="{C0BA473A-B68F-4135-96EB-20C8488B153F}" type="presOf" srcId="{B33CB0E2-1BEE-4515-A937-9FDA2CD348BF}" destId="{40AE30E3-221A-401A-87D9-2808CCA536A3}" srcOrd="0" destOrd="0" presId="urn:microsoft.com/office/officeart/2005/8/layout/hList1"/>
    <dgm:cxn modelId="{08F9DD3C-5AF6-4142-B4E9-9265F82E9F1C}" srcId="{C0C18F37-E8E8-4B12-BFFD-5CA100AAC2B2}" destId="{9D939B2E-1624-46CD-B648-FCB4671A1FCB}" srcOrd="1" destOrd="0" parTransId="{85FE70A9-2D66-4D4B-8FE9-6CAC316B8153}" sibTransId="{8E3F5583-89A5-4477-A8CF-A085DDA81572}"/>
    <dgm:cxn modelId="{99BE1921-26BF-44CA-939D-CC238EBBE33D}" srcId="{7103082C-9E2C-482D-91F1-6F8E11989030}" destId="{C9BC1FEC-B2FC-4AF4-924E-F6D60D021F0E}" srcOrd="2" destOrd="0" parTransId="{C74F72EC-8F76-42C1-9E9A-6889A57DCDF2}" sibTransId="{E89773ED-8E96-4E6A-8297-4A0249C6F456}"/>
    <dgm:cxn modelId="{5AAB7CBE-7347-4422-B490-2009A3C881EE}" type="presOf" srcId="{C0C18F37-E8E8-4B12-BFFD-5CA100AAC2B2}" destId="{C609A07A-A0FE-4424-B5FE-FA8C650473A4}" srcOrd="0" destOrd="0" presId="urn:microsoft.com/office/officeart/2005/8/layout/hList1"/>
    <dgm:cxn modelId="{EEEDE54C-B945-45D2-B042-5892154ADCE5}" srcId="{7103082C-9E2C-482D-91F1-6F8E11989030}" destId="{596E992D-4AA6-455F-860C-461C13382E74}" srcOrd="3" destOrd="0" parTransId="{B781A36D-0A0B-449A-B52F-40D1C122C1EF}" sibTransId="{FEDDD346-F95B-4D58-8340-72C4945E0BDD}"/>
    <dgm:cxn modelId="{B842B8C6-3158-45A7-90D9-2C8FA974F372}" type="presOf" srcId="{5BB0746E-73DD-4C0C-9CC7-72DC5A00DAFA}" destId="{D49BFBC8-3B97-41F1-A138-42E7253F14AA}" srcOrd="0" destOrd="1" presId="urn:microsoft.com/office/officeart/2005/8/layout/hList1"/>
    <dgm:cxn modelId="{425D4854-B37C-485D-9903-C993B7191449}" srcId="{9D939B2E-1624-46CD-B648-FCB4671A1FCB}" destId="{5B4D4F96-80A3-455E-ACBB-9B215BEF897E}" srcOrd="2" destOrd="0" parTransId="{85051BF7-159C-4639-A028-7C0ABC5A547D}" sibTransId="{6F497CF5-9A07-4B98-B292-A5E4EE534167}"/>
    <dgm:cxn modelId="{4D6ED946-3B33-4917-88E8-113FF574BAB6}" type="presParOf" srcId="{C609A07A-A0FE-4424-B5FE-FA8C650473A4}" destId="{3CE00C64-1398-436E-B766-ECE6D77DA2EC}" srcOrd="0" destOrd="0" presId="urn:microsoft.com/office/officeart/2005/8/layout/hList1"/>
    <dgm:cxn modelId="{BCBACE97-0090-4884-99CA-9B1F1AF2CE8F}" type="presParOf" srcId="{3CE00C64-1398-436E-B766-ECE6D77DA2EC}" destId="{5E1E22D3-CAEF-4DEC-B79F-68C144CA95E7}" srcOrd="0" destOrd="0" presId="urn:microsoft.com/office/officeart/2005/8/layout/hList1"/>
    <dgm:cxn modelId="{53533467-FEE3-4E4D-84A1-8EE63898D2C9}" type="presParOf" srcId="{3CE00C64-1398-436E-B766-ECE6D77DA2EC}" destId="{D49BFBC8-3B97-41F1-A138-42E7253F14AA}" srcOrd="1" destOrd="0" presId="urn:microsoft.com/office/officeart/2005/8/layout/hList1"/>
    <dgm:cxn modelId="{3E8309B7-5A0B-40AB-A06C-1DACD879AAFC}" type="presParOf" srcId="{C609A07A-A0FE-4424-B5FE-FA8C650473A4}" destId="{950E814C-C28F-4F05-A8F9-806F1DC8E829}" srcOrd="1" destOrd="0" presId="urn:microsoft.com/office/officeart/2005/8/layout/hList1"/>
    <dgm:cxn modelId="{D66B1444-43E7-4889-A84D-466086E93C32}" type="presParOf" srcId="{C609A07A-A0FE-4424-B5FE-FA8C650473A4}" destId="{6AC21263-58BF-4C75-B36E-52D38BEF6074}" srcOrd="2" destOrd="0" presId="urn:microsoft.com/office/officeart/2005/8/layout/hList1"/>
    <dgm:cxn modelId="{298E24B0-9D6D-46FC-82EF-D709BED23E54}" type="presParOf" srcId="{6AC21263-58BF-4C75-B36E-52D38BEF6074}" destId="{295B9326-CF5A-40A8-9175-232040D0CFFE}" srcOrd="0" destOrd="0" presId="urn:microsoft.com/office/officeart/2005/8/layout/hList1"/>
    <dgm:cxn modelId="{06DE3157-7A21-4647-B63C-1977032E0759}" type="presParOf" srcId="{6AC21263-58BF-4C75-B36E-52D38BEF6074}" destId="{40AE30E3-221A-401A-87D9-2808CCA536A3}"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F21E9C-24CD-4C7E-865E-FE55F4AC12B3}" type="doc">
      <dgm:prSet loTypeId="urn:microsoft.com/office/officeart/2008/layout/BendingPictureCaptionList" loCatId="picture" qsTypeId="urn:microsoft.com/office/officeart/2005/8/quickstyle/simple2" qsCatId="simple" csTypeId="urn:microsoft.com/office/officeart/2005/8/colors/accent5_2" csCatId="accent5" phldr="1"/>
      <dgm:spPr/>
      <dgm:t>
        <a:bodyPr/>
        <a:lstStyle/>
        <a:p>
          <a:endParaRPr lang="en-US"/>
        </a:p>
      </dgm:t>
    </dgm:pt>
    <dgm:pt modelId="{BC25EFE1-2BFA-45D1-BED1-5AF39D46D79C}">
      <dgm:prSet phldrT="[Text]"/>
      <dgm:spPr>
        <a:solidFill>
          <a:schemeClr val="accent5">
            <a:lumMod val="50000"/>
          </a:schemeClr>
        </a:solidFill>
      </dgm:spPr>
      <dgm:t>
        <a:bodyPr/>
        <a:lstStyle/>
        <a:p>
          <a:r>
            <a:rPr lang="en-US" dirty="0" smtClean="0">
              <a:effectLst/>
              <a:latin typeface="Franklin Gothic Medium Cond" panose="020B0606030402020204" pitchFamily="34" charset="0"/>
            </a:rPr>
            <a:t>1.Banking, Fin, </a:t>
          </a:r>
          <a:r>
            <a:rPr lang="en-US" dirty="0" err="1" smtClean="0">
              <a:effectLst/>
              <a:latin typeface="Franklin Gothic Medium Cond" panose="020B0606030402020204" pitchFamily="34" charset="0"/>
            </a:rPr>
            <a:t>Insur</a:t>
          </a:r>
          <a:r>
            <a:rPr lang="en-US" dirty="0" smtClean="0">
              <a:effectLst/>
              <a:latin typeface="Franklin Gothic Medium Cond" panose="020B0606030402020204" pitchFamily="34" charset="0"/>
            </a:rPr>
            <a:t>.</a:t>
          </a:r>
          <a:endParaRPr lang="en-US" dirty="0">
            <a:effectLst/>
            <a:latin typeface="Franklin Gothic Medium Cond" panose="020B0606030402020204" pitchFamily="34" charset="0"/>
          </a:endParaRPr>
        </a:p>
      </dgm:t>
    </dgm:pt>
    <dgm:pt modelId="{03C5B51A-EE90-4DC5-A2B3-6610E3AE4081}" type="par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42B6273D-8E60-40EC-97B9-4A300407A2FC}">
      <dgm:prSet phldrT="[Text]"/>
      <dgm:spPr>
        <a:solidFill>
          <a:schemeClr val="accent5">
            <a:lumMod val="50000"/>
          </a:schemeClr>
        </a:solidFill>
      </dgm:spPr>
      <dgm:t>
        <a:bodyPr/>
        <a:lstStyle/>
        <a:p>
          <a:r>
            <a:rPr lang="en-US" smtClean="0">
              <a:effectLst/>
              <a:latin typeface="Franklin Gothic Medium Cond" panose="020B0606030402020204" pitchFamily="34" charset="0"/>
            </a:rPr>
            <a:t>6.HRD</a:t>
          </a:r>
          <a:endParaRPr lang="en-US" dirty="0">
            <a:effectLst/>
            <a:latin typeface="Franklin Gothic Medium Cond" panose="020B0606030402020204" pitchFamily="34" charset="0"/>
          </a:endParaRPr>
        </a:p>
      </dgm:t>
    </dgm:pt>
    <dgm:pt modelId="{C0356875-84C0-489A-B63B-BFF5B04A4851}" type="par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B87FF95-AE72-426C-925E-B58F1E8198D3}">
      <dgm:prSet phldrT="[Text]">
        <dgm:style>
          <a:lnRef idx="3">
            <a:schemeClr val="lt1"/>
          </a:lnRef>
          <a:fillRef idx="1">
            <a:schemeClr val="dk1"/>
          </a:fillRef>
          <a:effectRef idx="1">
            <a:schemeClr val="dk1"/>
          </a:effectRef>
          <a:fontRef idx="minor">
            <a:schemeClr val="lt1"/>
          </a:fontRef>
        </dgm:style>
      </dgm:prSet>
      <dgm:spPr>
        <a:solidFill>
          <a:schemeClr val="accent5">
            <a:lumMod val="50000"/>
          </a:schemeClr>
        </a:solidFill>
      </dgm:spPr>
      <dgm:t>
        <a:bodyPr/>
        <a:lstStyle/>
        <a:p>
          <a:r>
            <a:rPr lang="en-US" dirty="0" smtClean="0">
              <a:effectLst/>
              <a:latin typeface="Franklin Gothic Medium Cond" panose="020B0606030402020204" pitchFamily="34" charset="0"/>
            </a:rPr>
            <a:t>2.Budget</a:t>
          </a:r>
          <a:endParaRPr lang="en-US" dirty="0">
            <a:effectLst/>
            <a:latin typeface="Franklin Gothic Medium Cond" panose="020B0606030402020204" pitchFamily="34" charset="0"/>
          </a:endParaRPr>
        </a:p>
      </dgm:t>
    </dgm:pt>
    <dgm:pt modelId="{CE004886-1AB0-4519-A7DE-585B0C283BA0}" type="par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A3B89C89-4B08-4EF5-A029-FC7E4822579A}">
      <dgm:prSet phldrT="[Text]"/>
      <dgm:spPr>
        <a:solidFill>
          <a:schemeClr val="accent5">
            <a:lumMod val="50000"/>
          </a:schemeClr>
        </a:solidFill>
      </dgm:spPr>
      <dgm:t>
        <a:bodyPr/>
        <a:lstStyle/>
        <a:p>
          <a:r>
            <a:rPr lang="en-US" dirty="0" smtClean="0">
              <a:effectLst/>
              <a:latin typeface="Franklin Gothic Medium Cond" panose="020B0606030402020204" pitchFamily="34" charset="0"/>
            </a:rPr>
            <a:t>3.BoP</a:t>
          </a:r>
          <a:endParaRPr lang="en-US" dirty="0">
            <a:effectLst/>
            <a:latin typeface="Franklin Gothic Medium Cond" panose="020B0606030402020204" pitchFamily="34" charset="0"/>
          </a:endParaRPr>
        </a:p>
      </dgm:t>
    </dgm:pt>
    <dgm:pt modelId="{59D1987A-2AD0-48A4-808D-6DB3A42C75CD}" type="par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41AFDF-7DBB-4108-8A20-0357D5FBD3B8}">
      <dgm:prSet phldrT="[Text]">
        <dgm:style>
          <a:lnRef idx="3">
            <a:schemeClr val="lt1"/>
          </a:lnRef>
          <a:fillRef idx="1">
            <a:schemeClr val="dk1"/>
          </a:fillRef>
          <a:effectRef idx="1">
            <a:schemeClr val="dk1"/>
          </a:effectRef>
          <a:fontRef idx="minor">
            <a:schemeClr val="lt1"/>
          </a:fontRef>
        </dgm:style>
      </dgm:prSet>
      <dgm:spPr>
        <a:solidFill>
          <a:schemeClr val="accent5">
            <a:lumMod val="50000"/>
          </a:schemeClr>
        </a:solidFill>
      </dgm:spPr>
      <dgm:t>
        <a:bodyPr/>
        <a:lstStyle/>
        <a:p>
          <a:r>
            <a:rPr lang="en-US" dirty="0" smtClean="0">
              <a:effectLst/>
              <a:latin typeface="Franklin Gothic Medium Cond" panose="020B0606030402020204" pitchFamily="34" charset="0"/>
            </a:rPr>
            <a:t>4.Sectors</a:t>
          </a:r>
          <a:endParaRPr lang="en-US" dirty="0">
            <a:effectLst/>
            <a:latin typeface="Franklin Gothic Medium Cond" panose="020B0606030402020204" pitchFamily="34" charset="0"/>
          </a:endParaRPr>
        </a:p>
      </dgm:t>
    </dgm:pt>
    <dgm:pt modelId="{36468447-117C-4ADF-A168-060C12FE37C0}" type="par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131737C-80FA-4CF1-AA8B-6A1C724BF69E}">
      <dgm:prSet phldrT="[Text]"/>
      <dgm:spPr>
        <a:solidFill>
          <a:schemeClr val="accent5">
            <a:lumMod val="50000"/>
          </a:schemeClr>
        </a:solidFill>
      </dgm:spPr>
      <dgm:t>
        <a:bodyPr/>
        <a:lstStyle/>
        <a:p>
          <a:r>
            <a:rPr lang="en-US" smtClean="0">
              <a:effectLst/>
              <a:latin typeface="Franklin Gothic Medium Cond" panose="020B0606030402020204" pitchFamily="34" charset="0"/>
            </a:rPr>
            <a:t>5.Infra</a:t>
          </a:r>
          <a:endParaRPr lang="en-US" dirty="0">
            <a:effectLst/>
            <a:latin typeface="Franklin Gothic Medium Cond" panose="020B0606030402020204" pitchFamily="34" charset="0"/>
          </a:endParaRPr>
        </a:p>
      </dgm:t>
    </dgm:pt>
    <dgm:pt modelId="{BA5CC7EE-2915-4F5D-8523-9AC5605F88D9}" type="par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B1802B62-3469-4133-A24A-87DE7548627C}">
      <dgm:prSet phldrT="[Text]"/>
      <dgm:spPr>
        <a:solidFill>
          <a:schemeClr val="accent5">
            <a:lumMod val="50000"/>
          </a:schemeClr>
        </a:solidFill>
      </dgm:spPr>
      <dgm:t>
        <a:bodyPr/>
        <a:lstStyle/>
        <a:p>
          <a:r>
            <a:rPr lang="en-US" smtClean="0">
              <a:effectLst/>
              <a:latin typeface="Franklin Gothic Medium Cond" panose="020B0606030402020204" pitchFamily="34" charset="0"/>
            </a:rPr>
            <a:t>V1:c3,4</a:t>
          </a:r>
          <a:endParaRPr lang="en-US" dirty="0">
            <a:effectLst/>
            <a:latin typeface="Franklin Gothic Medium Cond" panose="020B0606030402020204" pitchFamily="34" charset="0"/>
          </a:endParaRPr>
        </a:p>
      </dgm:t>
    </dgm:pt>
    <dgm:pt modelId="{CD556299-C7CF-4EBC-8FA9-6B5E67137F2F}" type="parTrans" cxnId="{0F78F512-4B2A-42ED-9B11-3AEBEC838EAE}">
      <dgm:prSet/>
      <dgm:spPr/>
      <dgm:t>
        <a:bodyPr/>
        <a:lstStyle/>
        <a:p>
          <a:endParaRPr lang="en-US"/>
        </a:p>
      </dgm:t>
    </dgm:pt>
    <dgm:pt modelId="{DA33B9B9-3021-48B2-A709-DECE1C743075}" type="sibTrans" cxnId="{0F78F512-4B2A-42ED-9B11-3AEBEC838EAE}">
      <dgm:prSet/>
      <dgm:spPr/>
      <dgm:t>
        <a:bodyPr/>
        <a:lstStyle/>
        <a:p>
          <a:endParaRPr lang="en-US"/>
        </a:p>
      </dgm:t>
    </dgm:pt>
    <dgm:pt modelId="{5BAF7EB4-8D10-43EB-8E0C-63806814E979}">
      <dgm:prSet phldrT="[Text]">
        <dgm:style>
          <a:lnRef idx="3">
            <a:schemeClr val="lt1"/>
          </a:lnRef>
          <a:fillRef idx="1">
            <a:schemeClr val="dk1"/>
          </a:fillRef>
          <a:effectRef idx="1">
            <a:schemeClr val="dk1"/>
          </a:effectRef>
          <a:fontRef idx="minor">
            <a:schemeClr val="lt1"/>
          </a:fontRef>
        </dgm:style>
      </dgm:prSet>
      <dgm:spPr>
        <a:solidFill>
          <a:schemeClr val="accent5">
            <a:lumMod val="50000"/>
          </a:schemeClr>
        </a:solidFill>
      </dgm:spPr>
      <dgm:t>
        <a:bodyPr/>
        <a:lstStyle/>
        <a:p>
          <a:r>
            <a:rPr lang="en-US" dirty="0" smtClean="0">
              <a:effectLst/>
              <a:latin typeface="Franklin Gothic Medium Cond" panose="020B0606030402020204" pitchFamily="34" charset="0"/>
            </a:rPr>
            <a:t>V1:c2,3, 6,9,11(GST),13</a:t>
          </a:r>
          <a:endParaRPr lang="en-US" dirty="0">
            <a:effectLst/>
            <a:latin typeface="Franklin Gothic Medium Cond" panose="020B0606030402020204" pitchFamily="34" charset="0"/>
          </a:endParaRPr>
        </a:p>
      </dgm:t>
    </dgm:pt>
    <dgm:pt modelId="{B9E9107E-E73D-4DFE-8C1B-578A8BC8AD12}" type="parTrans" cxnId="{C6859BB0-F58F-4879-8F05-35B53E39B233}">
      <dgm:prSet/>
      <dgm:spPr/>
      <dgm:t>
        <a:bodyPr/>
        <a:lstStyle/>
        <a:p>
          <a:endParaRPr lang="en-US"/>
        </a:p>
      </dgm:t>
    </dgm:pt>
    <dgm:pt modelId="{213C0734-7FDB-4ADC-969E-7C8463E0E5DD}" type="sibTrans" cxnId="{C6859BB0-F58F-4879-8F05-35B53E39B233}">
      <dgm:prSet/>
      <dgm:spPr/>
      <dgm:t>
        <a:bodyPr/>
        <a:lstStyle/>
        <a:p>
          <a:endParaRPr lang="en-US"/>
        </a:p>
      </dgm:t>
    </dgm:pt>
    <dgm:pt modelId="{309E072C-971E-437F-AC40-E41A8655D7C1}">
      <dgm:prSet phldrT="[Text]"/>
      <dgm:spPr>
        <a:solidFill>
          <a:schemeClr val="accent5">
            <a:lumMod val="50000"/>
          </a:schemeClr>
        </a:solidFill>
      </dgm:spPr>
      <dgm:t>
        <a:bodyPr/>
        <a:lstStyle/>
        <a:p>
          <a:r>
            <a:rPr lang="en-US" smtClean="0">
              <a:effectLst/>
              <a:latin typeface="Franklin Gothic Medium Cond" panose="020B0606030402020204" pitchFamily="34" charset="0"/>
            </a:rPr>
            <a:t>V1c:5</a:t>
          </a:r>
          <a:endParaRPr lang="en-US" dirty="0">
            <a:effectLst/>
            <a:latin typeface="Franklin Gothic Medium Cond" panose="020B0606030402020204" pitchFamily="34" charset="0"/>
          </a:endParaRPr>
        </a:p>
      </dgm:t>
    </dgm:pt>
    <dgm:pt modelId="{5861E5BA-C201-4EB2-B6D0-75BAD355AFFF}" type="parTrans" cxnId="{F3BC6FD0-8916-46F2-83D4-EE2A481DC89E}">
      <dgm:prSet/>
      <dgm:spPr/>
      <dgm:t>
        <a:bodyPr/>
        <a:lstStyle/>
        <a:p>
          <a:endParaRPr lang="en-US"/>
        </a:p>
      </dgm:t>
    </dgm:pt>
    <dgm:pt modelId="{8D9BA4D9-BEAB-4939-B18A-85BA939FCD03}" type="sibTrans" cxnId="{F3BC6FD0-8916-46F2-83D4-EE2A481DC89E}">
      <dgm:prSet/>
      <dgm:spPr/>
      <dgm:t>
        <a:bodyPr/>
        <a:lstStyle/>
        <a:p>
          <a:endParaRPr lang="en-US"/>
        </a:p>
      </dgm:t>
    </dgm:pt>
    <dgm:pt modelId="{C6EF628C-3149-4F8B-AD03-F08A84C34025}">
      <dgm:prSet phldrT="[Text]">
        <dgm:style>
          <a:lnRef idx="3">
            <a:schemeClr val="lt1"/>
          </a:lnRef>
          <a:fillRef idx="1">
            <a:schemeClr val="dk1"/>
          </a:fillRef>
          <a:effectRef idx="1">
            <a:schemeClr val="dk1"/>
          </a:effectRef>
          <a:fontRef idx="minor">
            <a:schemeClr val="lt1"/>
          </a:fontRef>
        </dgm:style>
      </dgm:prSet>
      <dgm:spPr>
        <a:solidFill>
          <a:schemeClr val="accent5">
            <a:lumMod val="50000"/>
          </a:schemeClr>
        </a:solidFill>
      </dgm:spPr>
      <dgm:t>
        <a:bodyPr/>
        <a:lstStyle/>
        <a:p>
          <a:r>
            <a:rPr lang="en-US" dirty="0" smtClean="0">
              <a:effectLst/>
              <a:latin typeface="Franklin Gothic Medium Cond" panose="020B0606030402020204" pitchFamily="34" charset="0"/>
            </a:rPr>
            <a:t>V1c:7(Textile),11(trade)</a:t>
          </a:r>
          <a:endParaRPr lang="en-US" dirty="0">
            <a:effectLst/>
            <a:latin typeface="Franklin Gothic Medium Cond" panose="020B0606030402020204" pitchFamily="34" charset="0"/>
          </a:endParaRPr>
        </a:p>
      </dgm:t>
    </dgm:pt>
    <dgm:pt modelId="{4579D5D0-AF8A-4C07-96BF-FE560B32582A}" type="parTrans" cxnId="{F2857527-9E1B-4CF8-8281-0EFE5C18DDBD}">
      <dgm:prSet/>
      <dgm:spPr/>
      <dgm:t>
        <a:bodyPr/>
        <a:lstStyle/>
        <a:p>
          <a:endParaRPr lang="en-US"/>
        </a:p>
      </dgm:t>
    </dgm:pt>
    <dgm:pt modelId="{E03EBD6B-A647-4082-9B1E-8E429B0B7703}" type="sibTrans" cxnId="{F2857527-9E1B-4CF8-8281-0EFE5C18DDBD}">
      <dgm:prSet/>
      <dgm:spPr/>
      <dgm:t>
        <a:bodyPr/>
        <a:lstStyle/>
        <a:p>
          <a:endParaRPr lang="en-US"/>
        </a:p>
      </dgm:t>
    </dgm:pt>
    <dgm:pt modelId="{A036CE17-2748-4099-8E47-4B991AB287DB}">
      <dgm:prSet phldrT="[Text]"/>
      <dgm:spPr>
        <a:solidFill>
          <a:schemeClr val="accent5">
            <a:lumMod val="50000"/>
          </a:schemeClr>
        </a:solidFill>
      </dgm:spPr>
      <dgm:t>
        <a:bodyPr/>
        <a:lstStyle/>
        <a:p>
          <a:r>
            <a:rPr lang="en-US" dirty="0" smtClean="0">
              <a:effectLst/>
              <a:latin typeface="Franklin Gothic Medium Cond" panose="020B0606030402020204" pitchFamily="34" charset="0"/>
            </a:rPr>
            <a:t>V1c:10</a:t>
          </a:r>
          <a:endParaRPr lang="en-US" dirty="0">
            <a:effectLst/>
            <a:latin typeface="Franklin Gothic Medium Cond" panose="020B0606030402020204" pitchFamily="34" charset="0"/>
          </a:endParaRPr>
        </a:p>
      </dgm:t>
    </dgm:pt>
    <dgm:pt modelId="{174BC7D0-87FC-48B0-8EED-B7BF8A982B67}" type="parTrans" cxnId="{D13CBE22-7FD7-4327-951E-ADACD97B5DF5}">
      <dgm:prSet/>
      <dgm:spPr/>
      <dgm:t>
        <a:bodyPr/>
        <a:lstStyle/>
        <a:p>
          <a:endParaRPr lang="en-US"/>
        </a:p>
      </dgm:t>
    </dgm:pt>
    <dgm:pt modelId="{1C1CC835-338A-4D62-B2BC-2345CC46EAFF}" type="sibTrans" cxnId="{D13CBE22-7FD7-4327-951E-ADACD97B5DF5}">
      <dgm:prSet/>
      <dgm:spPr/>
      <dgm:t>
        <a:bodyPr/>
        <a:lstStyle/>
        <a:p>
          <a:endParaRPr lang="en-US"/>
        </a:p>
      </dgm:t>
    </dgm:pt>
    <dgm:pt modelId="{C0C26332-9C5E-4561-8958-EE52B4149941}">
      <dgm:prSet phldrT="[Text]"/>
      <dgm:spPr>
        <a:solidFill>
          <a:schemeClr val="accent5">
            <a:lumMod val="50000"/>
          </a:schemeClr>
        </a:solidFill>
      </dgm:spPr>
      <dgm:t>
        <a:bodyPr/>
        <a:lstStyle/>
        <a:p>
          <a:r>
            <a:rPr lang="en-US" smtClean="0">
              <a:effectLst/>
              <a:latin typeface="Franklin Gothic Medium Cond" panose="020B0606030402020204" pitchFamily="34" charset="0"/>
            </a:rPr>
            <a:t>v1c:12, 14; Budget^Rail</a:t>
          </a:r>
          <a:endParaRPr lang="en-US" dirty="0">
            <a:effectLst/>
            <a:latin typeface="Franklin Gothic Medium Cond" panose="020B0606030402020204" pitchFamily="34" charset="0"/>
          </a:endParaRPr>
        </a:p>
      </dgm:t>
    </dgm:pt>
    <dgm:pt modelId="{ABB5AAC7-592E-416B-B6C3-191302C53B74}" type="parTrans" cxnId="{5676F507-7DF2-4BDA-972E-5C3291165D2F}">
      <dgm:prSet/>
      <dgm:spPr/>
      <dgm:t>
        <a:bodyPr/>
        <a:lstStyle/>
        <a:p>
          <a:endParaRPr lang="en-US"/>
        </a:p>
      </dgm:t>
    </dgm:pt>
    <dgm:pt modelId="{7C43968A-7292-4926-A6D6-8E65A17551C1}" type="sibTrans" cxnId="{5676F507-7DF2-4BDA-972E-5C3291165D2F}">
      <dgm:prSet/>
      <dgm:spPr/>
      <dgm:t>
        <a:bodyPr/>
        <a:lstStyle/>
        <a:p>
          <a:endParaRPr lang="en-US"/>
        </a:p>
      </dgm:t>
    </dgm:pt>
    <dgm:pt modelId="{CE67B923-18E1-4195-A150-9069EE33A175}" type="pres">
      <dgm:prSet presAssocID="{D8F21E9C-24CD-4C7E-865E-FE55F4AC12B3}" presName="Name0" presStyleCnt="0">
        <dgm:presLayoutVars>
          <dgm:dir/>
          <dgm:resizeHandles val="exact"/>
        </dgm:presLayoutVars>
      </dgm:prSet>
      <dgm:spPr/>
      <dgm:t>
        <a:bodyPr/>
        <a:lstStyle/>
        <a:p>
          <a:endParaRPr lang="en-US"/>
        </a:p>
      </dgm:t>
    </dgm:pt>
    <dgm:pt modelId="{F449738A-553D-49A7-98B3-027140CDFEA9}" type="pres">
      <dgm:prSet presAssocID="{BC25EFE1-2BFA-45D1-BED1-5AF39D46D79C}" presName="composite" presStyleCnt="0"/>
      <dgm:spPr/>
      <dgm:t>
        <a:bodyPr/>
        <a:lstStyle/>
        <a:p>
          <a:endParaRPr lang="en-US"/>
        </a:p>
      </dgm:t>
    </dgm:pt>
    <dgm:pt modelId="{56F2A11F-57B2-4FA2-A814-99C2B4313AE0}" type="pres">
      <dgm:prSet presAssocID="{BC25EFE1-2BFA-45D1-BED1-5AF39D46D79C}" presName="rect1" presStyleLbl="bgImgPlace1" presStyleIdx="0" presStyleCnt="6" custScaleY="72107"/>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4FD19550-DE6B-4CF8-89A2-26C9A4DA9EDB}" type="pres">
      <dgm:prSet presAssocID="{BC25EFE1-2BFA-45D1-BED1-5AF39D46D79C}" presName="wedgeRectCallout1" presStyleLbl="node1" presStyleIdx="0" presStyleCnt="6">
        <dgm:presLayoutVars>
          <dgm:bulletEnabled val="1"/>
        </dgm:presLayoutVars>
      </dgm:prSet>
      <dgm:spPr/>
      <dgm:t>
        <a:bodyPr/>
        <a:lstStyle/>
        <a:p>
          <a:endParaRPr lang="en-US"/>
        </a:p>
      </dgm:t>
    </dgm:pt>
    <dgm:pt modelId="{B179A301-9C7E-4614-AEA8-AE371EB0375A}" type="pres">
      <dgm:prSet presAssocID="{2452F0F7-CA91-4F59-A564-1BB9BDA5CBBE}" presName="sibTrans" presStyleCnt="0"/>
      <dgm:spPr/>
      <dgm:t>
        <a:bodyPr/>
        <a:lstStyle/>
        <a:p>
          <a:endParaRPr lang="en-US"/>
        </a:p>
      </dgm:t>
    </dgm:pt>
    <dgm:pt modelId="{F570825E-EA88-4F24-B36A-AE277106FE23}" type="pres">
      <dgm:prSet presAssocID="{DB87FF95-AE72-426C-925E-B58F1E8198D3}" presName="composite" presStyleCnt="0"/>
      <dgm:spPr/>
      <dgm:t>
        <a:bodyPr/>
        <a:lstStyle/>
        <a:p>
          <a:endParaRPr lang="en-US"/>
        </a:p>
      </dgm:t>
    </dgm:pt>
    <dgm:pt modelId="{1795C66F-0A48-403D-A3F8-B596F4FD086C}" type="pres">
      <dgm:prSet presAssocID="{DB87FF95-AE72-426C-925E-B58F1E8198D3}" presName="rect1" presStyleLbl="bgImgPlace1" presStyleIdx="1" presStyleCnt="6"/>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BC91A2E6-B632-4448-8EFC-D4333D23D875}" type="pres">
      <dgm:prSet presAssocID="{DB87FF95-AE72-426C-925E-B58F1E8198D3}" presName="wedgeRectCallout1" presStyleLbl="node1" presStyleIdx="1" presStyleCnt="6">
        <dgm:presLayoutVars>
          <dgm:bulletEnabled val="1"/>
        </dgm:presLayoutVars>
      </dgm:prSet>
      <dgm:spPr/>
      <dgm:t>
        <a:bodyPr/>
        <a:lstStyle/>
        <a:p>
          <a:endParaRPr lang="en-US"/>
        </a:p>
      </dgm:t>
    </dgm:pt>
    <dgm:pt modelId="{3DFFDAE2-9C81-4A68-9A2F-FD54BC44200F}" type="pres">
      <dgm:prSet presAssocID="{17734E8F-C091-40EB-8542-65713367BC76}" presName="sibTrans" presStyleCnt="0"/>
      <dgm:spPr/>
      <dgm:t>
        <a:bodyPr/>
        <a:lstStyle/>
        <a:p>
          <a:endParaRPr lang="en-US"/>
        </a:p>
      </dgm:t>
    </dgm:pt>
    <dgm:pt modelId="{4C538F6E-8101-4AE5-B459-FC26FEB1F318}" type="pres">
      <dgm:prSet presAssocID="{A3B89C89-4B08-4EF5-A029-FC7E4822579A}" presName="composite" presStyleCnt="0"/>
      <dgm:spPr/>
      <dgm:t>
        <a:bodyPr/>
        <a:lstStyle/>
        <a:p>
          <a:endParaRPr lang="en-US"/>
        </a:p>
      </dgm:t>
    </dgm:pt>
    <dgm:pt modelId="{B9530538-123C-4477-B024-143DB74D9393}" type="pres">
      <dgm:prSet presAssocID="{A3B89C89-4B08-4EF5-A029-FC7E4822579A}" presName="rect1" presStyleLbl="bgImgPlace1" presStyleIdx="2" presStyleCnt="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74137798-6FF4-4503-955D-FC3467FDFBBB}" type="pres">
      <dgm:prSet presAssocID="{A3B89C89-4B08-4EF5-A029-FC7E4822579A}" presName="wedgeRectCallout1" presStyleLbl="node1" presStyleIdx="2" presStyleCnt="6">
        <dgm:presLayoutVars>
          <dgm:bulletEnabled val="1"/>
        </dgm:presLayoutVars>
      </dgm:prSet>
      <dgm:spPr/>
      <dgm:t>
        <a:bodyPr/>
        <a:lstStyle/>
        <a:p>
          <a:endParaRPr lang="en-US"/>
        </a:p>
      </dgm:t>
    </dgm:pt>
    <dgm:pt modelId="{FA46F6A3-4F73-4360-BEF0-278FDB785B49}" type="pres">
      <dgm:prSet presAssocID="{DE93F483-BCF9-4EED-B492-C3A2AD1CFD0B}" presName="sibTrans" presStyleCnt="0"/>
      <dgm:spPr/>
      <dgm:t>
        <a:bodyPr/>
        <a:lstStyle/>
        <a:p>
          <a:endParaRPr lang="en-US"/>
        </a:p>
      </dgm:t>
    </dgm:pt>
    <dgm:pt modelId="{1B819997-592A-49E6-9DAA-07525BF3463A}" type="pres">
      <dgm:prSet presAssocID="{2741AFDF-7DBB-4108-8A20-0357D5FBD3B8}" presName="composite" presStyleCnt="0"/>
      <dgm:spPr/>
      <dgm:t>
        <a:bodyPr/>
        <a:lstStyle/>
        <a:p>
          <a:endParaRPr lang="en-US"/>
        </a:p>
      </dgm:t>
    </dgm:pt>
    <dgm:pt modelId="{BE3B60AD-492E-42DF-BE2A-9812FC6AEC68}" type="pres">
      <dgm:prSet presAssocID="{2741AFDF-7DBB-4108-8A20-0357D5FBD3B8}" presName="rect1" presStyleLbl="bgImgPlace1" presStyleIdx="3" presStyleCnt="6" custScaleY="83071"/>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2154B640-FC21-4E0C-808A-F67990C234B1}" type="pres">
      <dgm:prSet presAssocID="{2741AFDF-7DBB-4108-8A20-0357D5FBD3B8}" presName="wedgeRectCallout1" presStyleLbl="node1" presStyleIdx="3" presStyleCnt="6">
        <dgm:presLayoutVars>
          <dgm:bulletEnabled val="1"/>
        </dgm:presLayoutVars>
      </dgm:prSet>
      <dgm:spPr/>
      <dgm:t>
        <a:bodyPr/>
        <a:lstStyle/>
        <a:p>
          <a:endParaRPr lang="en-US"/>
        </a:p>
      </dgm:t>
    </dgm:pt>
    <dgm:pt modelId="{D5AE525A-0051-42E0-804A-6F397F8884A4}" type="pres">
      <dgm:prSet presAssocID="{EF5125ED-C530-4CEB-9EA6-7ADF35D8B229}" presName="sibTrans" presStyleCnt="0"/>
      <dgm:spPr/>
      <dgm:t>
        <a:bodyPr/>
        <a:lstStyle/>
        <a:p>
          <a:endParaRPr lang="en-US"/>
        </a:p>
      </dgm:t>
    </dgm:pt>
    <dgm:pt modelId="{517ADBE0-38C6-4951-A794-6E0386CF91A2}" type="pres">
      <dgm:prSet presAssocID="{1131737C-80FA-4CF1-AA8B-6A1C724BF69E}" presName="composite" presStyleCnt="0"/>
      <dgm:spPr/>
      <dgm:t>
        <a:bodyPr/>
        <a:lstStyle/>
        <a:p>
          <a:endParaRPr lang="en-US"/>
        </a:p>
      </dgm:t>
    </dgm:pt>
    <dgm:pt modelId="{5E1BE992-E10D-4989-944C-26D0B6B89BBF}" type="pres">
      <dgm:prSet presAssocID="{1131737C-80FA-4CF1-AA8B-6A1C724BF69E}" presName="rect1" presStyleLbl="bgImgPlace1"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346E1E01-47B0-4857-B2A6-8247EF18BFBB}" type="pres">
      <dgm:prSet presAssocID="{1131737C-80FA-4CF1-AA8B-6A1C724BF69E}" presName="wedgeRectCallout1" presStyleLbl="node1" presStyleIdx="4" presStyleCnt="6">
        <dgm:presLayoutVars>
          <dgm:bulletEnabled val="1"/>
        </dgm:presLayoutVars>
      </dgm:prSet>
      <dgm:spPr/>
      <dgm:t>
        <a:bodyPr/>
        <a:lstStyle/>
        <a:p>
          <a:endParaRPr lang="en-US"/>
        </a:p>
      </dgm:t>
    </dgm:pt>
    <dgm:pt modelId="{90C51E7C-37CD-4EF0-A649-B8DAD6AD56C3}" type="pres">
      <dgm:prSet presAssocID="{6A23C22A-647E-4A08-835D-0C25C68A1D0F}" presName="sibTrans" presStyleCnt="0"/>
      <dgm:spPr/>
      <dgm:t>
        <a:bodyPr/>
        <a:lstStyle/>
        <a:p>
          <a:endParaRPr lang="en-US"/>
        </a:p>
      </dgm:t>
    </dgm:pt>
    <dgm:pt modelId="{9034AB29-C52A-41B0-BC3D-7014A26941A2}" type="pres">
      <dgm:prSet presAssocID="{42B6273D-8E60-40EC-97B9-4A300407A2FC}" presName="composite" presStyleCnt="0"/>
      <dgm:spPr/>
      <dgm:t>
        <a:bodyPr/>
        <a:lstStyle/>
        <a:p>
          <a:endParaRPr lang="en-US"/>
        </a:p>
      </dgm:t>
    </dgm:pt>
    <dgm:pt modelId="{6E8221CC-8305-4D61-9A7B-4659177361D0}" type="pres">
      <dgm:prSet presAssocID="{42B6273D-8E60-40EC-97B9-4A300407A2FC}" presName="rect1" presStyleLbl="bgImgPlace1" presStyleIdx="5" presStyleCnt="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0FCF10E3-CE44-4D5D-B6C3-D093453FEDD9}" type="pres">
      <dgm:prSet presAssocID="{42B6273D-8E60-40EC-97B9-4A300407A2FC}" presName="wedgeRectCallout1" presStyleLbl="node1" presStyleIdx="5" presStyleCnt="6">
        <dgm:presLayoutVars>
          <dgm:bulletEnabled val="1"/>
        </dgm:presLayoutVars>
      </dgm:prSet>
      <dgm:spPr/>
      <dgm:t>
        <a:bodyPr/>
        <a:lstStyle/>
        <a:p>
          <a:endParaRPr lang="en-US"/>
        </a:p>
      </dgm:t>
    </dgm:pt>
  </dgm:ptLst>
  <dgm:cxnLst>
    <dgm:cxn modelId="{3A974CA0-0BB2-453B-A372-F7F63EE74FB5}" srcId="{D8F21E9C-24CD-4C7E-865E-FE55F4AC12B3}" destId="{DB87FF95-AE72-426C-925E-B58F1E8198D3}" srcOrd="1" destOrd="0" parTransId="{CE004886-1AB0-4519-A7DE-585B0C283BA0}" sibTransId="{17734E8F-C091-40EB-8542-65713367BC76}"/>
    <dgm:cxn modelId="{E893CB38-ADE1-462F-A779-1EF9BCEDE021}" type="presOf" srcId="{2741AFDF-7DBB-4108-8A20-0357D5FBD3B8}" destId="{2154B640-FC21-4E0C-808A-F67990C234B1}" srcOrd="0" destOrd="0" presId="urn:microsoft.com/office/officeart/2008/layout/BendingPictureCaptionList"/>
    <dgm:cxn modelId="{86FC8EAE-26EC-4BE0-A9BE-CB05B2F54703}" type="presOf" srcId="{42B6273D-8E60-40EC-97B9-4A300407A2FC}" destId="{0FCF10E3-CE44-4D5D-B6C3-D093453FEDD9}" srcOrd="0" destOrd="0" presId="urn:microsoft.com/office/officeart/2008/layout/BendingPictureCaptionList"/>
    <dgm:cxn modelId="{848CC4D3-7472-46CF-8762-0F601219AC6A}" type="presOf" srcId="{C6EF628C-3149-4F8B-AD03-F08A84C34025}" destId="{2154B640-FC21-4E0C-808A-F67990C234B1}" srcOrd="0" destOrd="1" presId="urn:microsoft.com/office/officeart/2008/layout/BendingPictureCaptionList"/>
    <dgm:cxn modelId="{BD9949E9-1351-4EE3-B87B-12E9229268DB}" type="presOf" srcId="{C0C26332-9C5E-4561-8958-EE52B4149941}" destId="{346E1E01-47B0-4857-B2A6-8247EF18BFBB}" srcOrd="0" destOrd="1" presId="urn:microsoft.com/office/officeart/2008/layout/BendingPictureCaptionList"/>
    <dgm:cxn modelId="{C6859BB0-F58F-4879-8F05-35B53E39B233}" srcId="{DB87FF95-AE72-426C-925E-B58F1E8198D3}" destId="{5BAF7EB4-8D10-43EB-8E0C-63806814E979}" srcOrd="0" destOrd="0" parTransId="{B9E9107E-E73D-4DFE-8C1B-578A8BC8AD12}" sibTransId="{213C0734-7FDB-4ADC-969E-7C8463E0E5DD}"/>
    <dgm:cxn modelId="{87793F06-9BBD-4E4D-9561-58B077A0E336}" srcId="{D8F21E9C-24CD-4C7E-865E-FE55F4AC12B3}" destId="{42B6273D-8E60-40EC-97B9-4A300407A2FC}" srcOrd="5" destOrd="0" parTransId="{C0356875-84C0-489A-B63B-BFF5B04A4851}" sibTransId="{277BE20E-C465-4576-BBB8-BBC7E0598DA2}"/>
    <dgm:cxn modelId="{4D40252B-840C-4894-8A37-2013D398B282}" type="presOf" srcId="{309E072C-971E-437F-AC40-E41A8655D7C1}" destId="{74137798-6FF4-4503-955D-FC3467FDFBBB}" srcOrd="0" destOrd="1" presId="urn:microsoft.com/office/officeart/2008/layout/BendingPictureCaptionList"/>
    <dgm:cxn modelId="{D13CBE22-7FD7-4327-951E-ADACD97B5DF5}" srcId="{42B6273D-8E60-40EC-97B9-4A300407A2FC}" destId="{A036CE17-2748-4099-8E47-4B991AB287DB}" srcOrd="0" destOrd="0" parTransId="{174BC7D0-87FC-48B0-8EED-B7BF8A982B67}" sibTransId="{1C1CC835-338A-4D62-B2BC-2345CC46EAFF}"/>
    <dgm:cxn modelId="{F35B8263-3B0D-4729-91E7-62FB7F19A623}" type="presOf" srcId="{A036CE17-2748-4099-8E47-4B991AB287DB}" destId="{0FCF10E3-CE44-4D5D-B6C3-D093453FEDD9}" srcOrd="0" destOrd="1" presId="urn:microsoft.com/office/officeart/2008/layout/BendingPictureCaptionList"/>
    <dgm:cxn modelId="{F3BC6FD0-8916-46F2-83D4-EE2A481DC89E}" srcId="{A3B89C89-4B08-4EF5-A029-FC7E4822579A}" destId="{309E072C-971E-437F-AC40-E41A8655D7C1}" srcOrd="0" destOrd="0" parTransId="{5861E5BA-C201-4EB2-B6D0-75BAD355AFFF}" sibTransId="{8D9BA4D9-BEAB-4939-B18A-85BA939FCD03}"/>
    <dgm:cxn modelId="{747D3375-2E89-49DF-97B5-102860E794AF}" srcId="{D8F21E9C-24CD-4C7E-865E-FE55F4AC12B3}" destId="{A3B89C89-4B08-4EF5-A029-FC7E4822579A}" srcOrd="2" destOrd="0" parTransId="{59D1987A-2AD0-48A4-808D-6DB3A42C75CD}" sibTransId="{DE93F483-BCF9-4EED-B492-C3A2AD1CFD0B}"/>
    <dgm:cxn modelId="{F2857527-9E1B-4CF8-8281-0EFE5C18DDBD}" srcId="{2741AFDF-7DBB-4108-8A20-0357D5FBD3B8}" destId="{C6EF628C-3149-4F8B-AD03-F08A84C34025}" srcOrd="0" destOrd="0" parTransId="{4579D5D0-AF8A-4C07-96BF-FE560B32582A}" sibTransId="{E03EBD6B-A647-4082-9B1E-8E429B0B7703}"/>
    <dgm:cxn modelId="{C99E42B2-207B-4FA3-B1EC-4B56CDD73546}" srcId="{D8F21E9C-24CD-4C7E-865E-FE55F4AC12B3}" destId="{2741AFDF-7DBB-4108-8A20-0357D5FBD3B8}" srcOrd="3" destOrd="0" parTransId="{36468447-117C-4ADF-A168-060C12FE37C0}" sibTransId="{EF5125ED-C530-4CEB-9EA6-7ADF35D8B229}"/>
    <dgm:cxn modelId="{5F1A9AC8-1012-4BE9-BC42-468E76B84756}" type="presOf" srcId="{DB87FF95-AE72-426C-925E-B58F1E8198D3}" destId="{BC91A2E6-B632-4448-8EFC-D4333D23D875}" srcOrd="0" destOrd="0" presId="urn:microsoft.com/office/officeart/2008/layout/BendingPictureCaptionList"/>
    <dgm:cxn modelId="{E3D8D175-60E0-4FC2-850E-2331DB84634E}" type="presOf" srcId="{5BAF7EB4-8D10-43EB-8E0C-63806814E979}" destId="{BC91A2E6-B632-4448-8EFC-D4333D23D875}" srcOrd="0" destOrd="1" presId="urn:microsoft.com/office/officeart/2008/layout/BendingPictureCaptionList"/>
    <dgm:cxn modelId="{6B55F1B0-204F-43E0-817F-FA082F83A71C}" type="presOf" srcId="{A3B89C89-4B08-4EF5-A029-FC7E4822579A}" destId="{74137798-6FF4-4503-955D-FC3467FDFBBB}" srcOrd="0" destOrd="0" presId="urn:microsoft.com/office/officeart/2008/layout/BendingPictureCaptionList"/>
    <dgm:cxn modelId="{435BAAE1-022F-4A66-BEDD-B1E1FA067162}" srcId="{D8F21E9C-24CD-4C7E-865E-FE55F4AC12B3}" destId="{1131737C-80FA-4CF1-AA8B-6A1C724BF69E}" srcOrd="4" destOrd="0" parTransId="{BA5CC7EE-2915-4F5D-8523-9AC5605F88D9}" sibTransId="{6A23C22A-647E-4A08-835D-0C25C68A1D0F}"/>
    <dgm:cxn modelId="{77CF60E2-8DDD-43E7-913F-340C3AF3382F}" type="presOf" srcId="{BC25EFE1-2BFA-45D1-BED1-5AF39D46D79C}" destId="{4FD19550-DE6B-4CF8-89A2-26C9A4DA9EDB}" srcOrd="0" destOrd="0" presId="urn:microsoft.com/office/officeart/2008/layout/BendingPictureCaptionList"/>
    <dgm:cxn modelId="{9C305D3C-B653-4427-8BFD-93B2A6E4E7E3}" type="presOf" srcId="{B1802B62-3469-4133-A24A-87DE7548627C}" destId="{4FD19550-DE6B-4CF8-89A2-26C9A4DA9EDB}" srcOrd="0" destOrd="1" presId="urn:microsoft.com/office/officeart/2008/layout/BendingPictureCaptionList"/>
    <dgm:cxn modelId="{EC28EBB9-B1BC-419F-BA75-AC3A29E28212}" srcId="{D8F21E9C-24CD-4C7E-865E-FE55F4AC12B3}" destId="{BC25EFE1-2BFA-45D1-BED1-5AF39D46D79C}" srcOrd="0" destOrd="0" parTransId="{03C5B51A-EE90-4DC5-A2B3-6610E3AE4081}" sibTransId="{2452F0F7-CA91-4F59-A564-1BB9BDA5CBBE}"/>
    <dgm:cxn modelId="{0F78F512-4B2A-42ED-9B11-3AEBEC838EAE}" srcId="{BC25EFE1-2BFA-45D1-BED1-5AF39D46D79C}" destId="{B1802B62-3469-4133-A24A-87DE7548627C}" srcOrd="0" destOrd="0" parTransId="{CD556299-C7CF-4EBC-8FA9-6B5E67137F2F}" sibTransId="{DA33B9B9-3021-48B2-A709-DECE1C743075}"/>
    <dgm:cxn modelId="{F0B4BBE5-1EAF-495F-8890-0B2B40BD7FDB}" type="presOf" srcId="{D8F21E9C-24CD-4C7E-865E-FE55F4AC12B3}" destId="{CE67B923-18E1-4195-A150-9069EE33A175}" srcOrd="0" destOrd="0" presId="urn:microsoft.com/office/officeart/2008/layout/BendingPictureCaptionList"/>
    <dgm:cxn modelId="{1BF7FEE5-5BAE-4BCB-9A0C-AC7EA763E255}" type="presOf" srcId="{1131737C-80FA-4CF1-AA8B-6A1C724BF69E}" destId="{346E1E01-47B0-4857-B2A6-8247EF18BFBB}" srcOrd="0" destOrd="0" presId="urn:microsoft.com/office/officeart/2008/layout/BendingPictureCaptionList"/>
    <dgm:cxn modelId="{5676F507-7DF2-4BDA-972E-5C3291165D2F}" srcId="{1131737C-80FA-4CF1-AA8B-6A1C724BF69E}" destId="{C0C26332-9C5E-4561-8958-EE52B4149941}" srcOrd="0" destOrd="0" parTransId="{ABB5AAC7-592E-416B-B6C3-191302C53B74}" sibTransId="{7C43968A-7292-4926-A6D6-8E65A17551C1}"/>
    <dgm:cxn modelId="{08B1F68B-5763-423B-B0A6-99365E187121}" type="presParOf" srcId="{CE67B923-18E1-4195-A150-9069EE33A175}" destId="{F449738A-553D-49A7-98B3-027140CDFEA9}" srcOrd="0" destOrd="0" presId="urn:microsoft.com/office/officeart/2008/layout/BendingPictureCaptionList"/>
    <dgm:cxn modelId="{1C0C57EC-77A5-4AF9-8FF8-D583C4799379}" type="presParOf" srcId="{F449738A-553D-49A7-98B3-027140CDFEA9}" destId="{56F2A11F-57B2-4FA2-A814-99C2B4313AE0}" srcOrd="0" destOrd="0" presId="urn:microsoft.com/office/officeart/2008/layout/BendingPictureCaptionList"/>
    <dgm:cxn modelId="{378AAF14-3EEE-460A-92FD-2624C1BCECD1}" type="presParOf" srcId="{F449738A-553D-49A7-98B3-027140CDFEA9}" destId="{4FD19550-DE6B-4CF8-89A2-26C9A4DA9EDB}" srcOrd="1" destOrd="0" presId="urn:microsoft.com/office/officeart/2008/layout/BendingPictureCaptionList"/>
    <dgm:cxn modelId="{B7687682-A2F6-46DA-9158-6671667F7CCF}" type="presParOf" srcId="{CE67B923-18E1-4195-A150-9069EE33A175}" destId="{B179A301-9C7E-4614-AEA8-AE371EB0375A}" srcOrd="1" destOrd="0" presId="urn:microsoft.com/office/officeart/2008/layout/BendingPictureCaptionList"/>
    <dgm:cxn modelId="{52966CD4-92DE-4231-9841-7E6AA21174B8}" type="presParOf" srcId="{CE67B923-18E1-4195-A150-9069EE33A175}" destId="{F570825E-EA88-4F24-B36A-AE277106FE23}" srcOrd="2" destOrd="0" presId="urn:microsoft.com/office/officeart/2008/layout/BendingPictureCaptionList"/>
    <dgm:cxn modelId="{9FCE3AB1-F456-4B02-879D-3AC6A8CB982C}" type="presParOf" srcId="{F570825E-EA88-4F24-B36A-AE277106FE23}" destId="{1795C66F-0A48-403D-A3F8-B596F4FD086C}" srcOrd="0" destOrd="0" presId="urn:microsoft.com/office/officeart/2008/layout/BendingPictureCaptionList"/>
    <dgm:cxn modelId="{138BA747-8443-4428-80FC-984D2A204D62}" type="presParOf" srcId="{F570825E-EA88-4F24-B36A-AE277106FE23}" destId="{BC91A2E6-B632-4448-8EFC-D4333D23D875}" srcOrd="1" destOrd="0" presId="urn:microsoft.com/office/officeart/2008/layout/BendingPictureCaptionList"/>
    <dgm:cxn modelId="{8D286424-13EC-45BC-8DDB-B6ED3B480629}" type="presParOf" srcId="{CE67B923-18E1-4195-A150-9069EE33A175}" destId="{3DFFDAE2-9C81-4A68-9A2F-FD54BC44200F}" srcOrd="3" destOrd="0" presId="urn:microsoft.com/office/officeart/2008/layout/BendingPictureCaptionList"/>
    <dgm:cxn modelId="{A7796891-B6B1-4FAD-A1D8-02A44AE59E1E}" type="presParOf" srcId="{CE67B923-18E1-4195-A150-9069EE33A175}" destId="{4C538F6E-8101-4AE5-B459-FC26FEB1F318}" srcOrd="4" destOrd="0" presId="urn:microsoft.com/office/officeart/2008/layout/BendingPictureCaptionList"/>
    <dgm:cxn modelId="{54CAA924-3EA6-4DB4-8A2E-C54960333D57}" type="presParOf" srcId="{4C538F6E-8101-4AE5-B459-FC26FEB1F318}" destId="{B9530538-123C-4477-B024-143DB74D9393}" srcOrd="0" destOrd="0" presId="urn:microsoft.com/office/officeart/2008/layout/BendingPictureCaptionList"/>
    <dgm:cxn modelId="{27E279E0-51C2-4DB1-BFDF-3948D5B6042E}" type="presParOf" srcId="{4C538F6E-8101-4AE5-B459-FC26FEB1F318}" destId="{74137798-6FF4-4503-955D-FC3467FDFBBB}" srcOrd="1" destOrd="0" presId="urn:microsoft.com/office/officeart/2008/layout/BendingPictureCaptionList"/>
    <dgm:cxn modelId="{DAF4D118-EF71-4A9E-81BD-94B1929F44DC}" type="presParOf" srcId="{CE67B923-18E1-4195-A150-9069EE33A175}" destId="{FA46F6A3-4F73-4360-BEF0-278FDB785B49}" srcOrd="5" destOrd="0" presId="urn:microsoft.com/office/officeart/2008/layout/BendingPictureCaptionList"/>
    <dgm:cxn modelId="{4B3FA7CF-E6A2-4F18-ADE4-71F2286C5C75}" type="presParOf" srcId="{CE67B923-18E1-4195-A150-9069EE33A175}" destId="{1B819997-592A-49E6-9DAA-07525BF3463A}" srcOrd="6" destOrd="0" presId="urn:microsoft.com/office/officeart/2008/layout/BendingPictureCaptionList"/>
    <dgm:cxn modelId="{81CF4E50-F72C-4715-8A4F-36CDD8632F25}" type="presParOf" srcId="{1B819997-592A-49E6-9DAA-07525BF3463A}" destId="{BE3B60AD-492E-42DF-BE2A-9812FC6AEC68}" srcOrd="0" destOrd="0" presId="urn:microsoft.com/office/officeart/2008/layout/BendingPictureCaptionList"/>
    <dgm:cxn modelId="{157BBE04-EE57-4FF8-AA0B-6150CDA3FB83}" type="presParOf" srcId="{1B819997-592A-49E6-9DAA-07525BF3463A}" destId="{2154B640-FC21-4E0C-808A-F67990C234B1}" srcOrd="1" destOrd="0" presId="urn:microsoft.com/office/officeart/2008/layout/BendingPictureCaptionList"/>
    <dgm:cxn modelId="{023DCF95-3359-4827-955A-562F90879483}" type="presParOf" srcId="{CE67B923-18E1-4195-A150-9069EE33A175}" destId="{D5AE525A-0051-42E0-804A-6F397F8884A4}" srcOrd="7" destOrd="0" presId="urn:microsoft.com/office/officeart/2008/layout/BendingPictureCaptionList"/>
    <dgm:cxn modelId="{C9D7E7DA-49E9-401F-B1FF-BDF1E7A7C8F1}" type="presParOf" srcId="{CE67B923-18E1-4195-A150-9069EE33A175}" destId="{517ADBE0-38C6-4951-A794-6E0386CF91A2}" srcOrd="8" destOrd="0" presId="urn:microsoft.com/office/officeart/2008/layout/BendingPictureCaptionList"/>
    <dgm:cxn modelId="{C9D85433-568F-499A-B01E-4383E306EE8E}" type="presParOf" srcId="{517ADBE0-38C6-4951-A794-6E0386CF91A2}" destId="{5E1BE992-E10D-4989-944C-26D0B6B89BBF}" srcOrd="0" destOrd="0" presId="urn:microsoft.com/office/officeart/2008/layout/BendingPictureCaptionList"/>
    <dgm:cxn modelId="{23D57884-4F1C-43B3-B5FA-A389A9C4DCDF}" type="presParOf" srcId="{517ADBE0-38C6-4951-A794-6E0386CF91A2}" destId="{346E1E01-47B0-4857-B2A6-8247EF18BFBB}" srcOrd="1" destOrd="0" presId="urn:microsoft.com/office/officeart/2008/layout/BendingPictureCaptionList"/>
    <dgm:cxn modelId="{CB7D5450-6E0C-464D-9A44-6402A1C57687}" type="presParOf" srcId="{CE67B923-18E1-4195-A150-9069EE33A175}" destId="{90C51E7C-37CD-4EF0-A649-B8DAD6AD56C3}" srcOrd="9" destOrd="0" presId="urn:microsoft.com/office/officeart/2008/layout/BendingPictureCaptionList"/>
    <dgm:cxn modelId="{14CF07C2-F22E-438A-A0CF-1AB1E1F6F213}" type="presParOf" srcId="{CE67B923-18E1-4195-A150-9069EE33A175}" destId="{9034AB29-C52A-41B0-BC3D-7014A26941A2}" srcOrd="10" destOrd="0" presId="urn:microsoft.com/office/officeart/2008/layout/BendingPictureCaptionList"/>
    <dgm:cxn modelId="{D7C2CDE6-B7AC-48BC-BAB8-260A2BF8E448}" type="presParOf" srcId="{9034AB29-C52A-41B0-BC3D-7014A26941A2}" destId="{6E8221CC-8305-4D61-9A7B-4659177361D0}" srcOrd="0" destOrd="0" presId="urn:microsoft.com/office/officeart/2008/layout/BendingPictureCaptionList"/>
    <dgm:cxn modelId="{ACADAD1C-5DA6-4306-BB13-267C79E9A97C}" type="presParOf" srcId="{9034AB29-C52A-41B0-BC3D-7014A26941A2}" destId="{0FCF10E3-CE44-4D5D-B6C3-D093453FEDD9}"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72A3ED2-BC2A-4E39-A4E4-1D049AAA2A29}" type="doc">
      <dgm:prSet loTypeId="urn:microsoft.com/office/officeart/2005/8/layout/hierarchy4" loCatId="list" qsTypeId="urn:microsoft.com/office/officeart/2005/8/quickstyle/simple3" qsCatId="simple" csTypeId="urn:microsoft.com/office/officeart/2005/8/colors/colorful3" csCatId="colorful" phldr="1"/>
      <dgm:spPr/>
      <dgm:t>
        <a:bodyPr/>
        <a:lstStyle/>
        <a:p>
          <a:endParaRPr lang="en-US"/>
        </a:p>
      </dgm:t>
    </dgm:pt>
    <dgm:pt modelId="{A79FD6EA-4608-4DB5-9AA1-561702654EAC}">
      <dgm:prSet phldrT="[Text]"/>
      <dgm:spPr/>
      <dgm:t>
        <a:bodyPr/>
        <a:lstStyle/>
        <a:p>
          <a:r>
            <a:rPr lang="en-US" dirty="0" smtClean="0">
              <a:effectLst/>
            </a:rPr>
            <a:t>1981: Infosys [private ltd,  unlisted]</a:t>
          </a:r>
          <a:endParaRPr lang="en-US" dirty="0">
            <a:effectLst/>
          </a:endParaRPr>
        </a:p>
      </dgm:t>
    </dgm:pt>
    <dgm:pt modelId="{08BA8FCE-8BD1-407F-8E3F-157BF4C9D7BD}" type="parTrans" cxnId="{184DB70F-6C7D-4C3F-AE0A-5FE1F4626BAB}">
      <dgm:prSet/>
      <dgm:spPr/>
      <dgm:t>
        <a:bodyPr/>
        <a:lstStyle/>
        <a:p>
          <a:endParaRPr lang="en-US"/>
        </a:p>
      </dgm:t>
    </dgm:pt>
    <dgm:pt modelId="{199D9B78-B115-4BBA-B735-AFE51F86C72C}" type="sibTrans" cxnId="{184DB70F-6C7D-4C3F-AE0A-5FE1F4626BAB}">
      <dgm:prSet/>
      <dgm:spPr/>
      <dgm:t>
        <a:bodyPr/>
        <a:lstStyle/>
        <a:p>
          <a:endParaRPr lang="en-US"/>
        </a:p>
      </dgm:t>
    </dgm:pt>
    <dgm:pt modelId="{4913019E-7CBD-4017-A31F-63C9D12A2861}">
      <dgm:prSet phldrT="[Text]"/>
      <dgm:spPr/>
      <dgm:t>
        <a:bodyPr/>
        <a:lstStyle/>
        <a:p>
          <a:r>
            <a:rPr lang="en-US" dirty="0" smtClean="0">
              <a:effectLst/>
            </a:rPr>
            <a:t>Public Issue</a:t>
          </a:r>
          <a:endParaRPr lang="en-US" dirty="0">
            <a:effectLst/>
          </a:endParaRPr>
        </a:p>
      </dgm:t>
    </dgm:pt>
    <dgm:pt modelId="{D1606A81-DD1F-40C3-A5B3-7EDE24446C39}" type="parTrans" cxnId="{82E4807C-179A-4E61-882D-2261139BAD38}">
      <dgm:prSet/>
      <dgm:spPr/>
      <dgm:t>
        <a:bodyPr/>
        <a:lstStyle/>
        <a:p>
          <a:endParaRPr lang="en-US"/>
        </a:p>
      </dgm:t>
    </dgm:pt>
    <dgm:pt modelId="{290479ED-9229-4048-8B39-E7B4B77FA702}" type="sibTrans" cxnId="{82E4807C-179A-4E61-882D-2261139BAD38}">
      <dgm:prSet/>
      <dgm:spPr/>
      <dgm:t>
        <a:bodyPr/>
        <a:lstStyle/>
        <a:p>
          <a:endParaRPr lang="en-US"/>
        </a:p>
      </dgm:t>
    </dgm:pt>
    <dgm:pt modelId="{8884F280-321C-467B-880A-2BBCE0BE9D21}">
      <dgm:prSet phldrT="[Text]" custT="1"/>
      <dgm:spPr/>
      <dgm:t>
        <a:bodyPr/>
        <a:lstStyle/>
        <a:p>
          <a:r>
            <a:rPr lang="en-US" sz="3600" dirty="0" smtClean="0">
              <a:effectLst/>
            </a:rPr>
            <a:t>Follow on FPO</a:t>
          </a:r>
          <a:endParaRPr lang="en-US" sz="3600" dirty="0">
            <a:effectLst/>
          </a:endParaRPr>
        </a:p>
      </dgm:t>
    </dgm:pt>
    <dgm:pt modelId="{BDAFC56E-D9E6-4904-B680-9A6599C3923A}" type="parTrans" cxnId="{5231E8F1-817C-43C2-896B-B0EF241063E7}">
      <dgm:prSet/>
      <dgm:spPr/>
      <dgm:t>
        <a:bodyPr/>
        <a:lstStyle/>
        <a:p>
          <a:endParaRPr lang="en-US"/>
        </a:p>
      </dgm:t>
    </dgm:pt>
    <dgm:pt modelId="{47AED586-DE3F-4028-A61E-4E96F4D651AA}" type="sibTrans" cxnId="{5231E8F1-817C-43C2-896B-B0EF241063E7}">
      <dgm:prSet/>
      <dgm:spPr/>
      <dgm:t>
        <a:bodyPr/>
        <a:lstStyle/>
        <a:p>
          <a:endParaRPr lang="en-US"/>
        </a:p>
      </dgm:t>
    </dgm:pt>
    <dgm:pt modelId="{00BB4C4F-D4D3-4B75-85CC-33A8F154440A}">
      <dgm:prSet phldrT="[Text]"/>
      <dgm:spPr/>
      <dgm:t>
        <a:bodyPr/>
        <a:lstStyle/>
        <a:p>
          <a:r>
            <a:rPr lang="en-US" dirty="0" smtClean="0">
              <a:effectLst/>
            </a:rPr>
            <a:t>Rights issue</a:t>
          </a:r>
          <a:endParaRPr lang="en-US" dirty="0">
            <a:effectLst/>
          </a:endParaRPr>
        </a:p>
      </dgm:t>
    </dgm:pt>
    <dgm:pt modelId="{6D70D71A-B459-476A-8829-3CC5B584E4BB}" type="parTrans" cxnId="{25ABB809-FA30-4571-81DC-D8EC329F47ED}">
      <dgm:prSet/>
      <dgm:spPr/>
      <dgm:t>
        <a:bodyPr/>
        <a:lstStyle/>
        <a:p>
          <a:endParaRPr lang="en-US"/>
        </a:p>
      </dgm:t>
    </dgm:pt>
    <dgm:pt modelId="{0646F8D2-12A4-4E95-9BB8-8BE153BC72D2}" type="sibTrans" cxnId="{25ABB809-FA30-4571-81DC-D8EC329F47ED}">
      <dgm:prSet/>
      <dgm:spPr/>
      <dgm:t>
        <a:bodyPr/>
        <a:lstStyle/>
        <a:p>
          <a:endParaRPr lang="en-US"/>
        </a:p>
      </dgm:t>
    </dgm:pt>
    <dgm:pt modelId="{524D3BA4-D9F5-4ED1-8F75-590242D9BF87}">
      <dgm:prSet phldrT="[Text]"/>
      <dgm:spPr/>
      <dgm:t>
        <a:bodyPr/>
        <a:lstStyle/>
        <a:p>
          <a:r>
            <a:rPr lang="en-US" dirty="0" err="1" smtClean="0">
              <a:effectLst/>
            </a:rPr>
            <a:t>Pvt</a:t>
          </a:r>
          <a:r>
            <a:rPr lang="en-US" dirty="0" smtClean="0">
              <a:effectLst/>
            </a:rPr>
            <a:t> issue</a:t>
          </a:r>
          <a:endParaRPr lang="en-US" dirty="0">
            <a:effectLst/>
          </a:endParaRPr>
        </a:p>
      </dgm:t>
    </dgm:pt>
    <dgm:pt modelId="{CF1451D1-0618-43DC-94EC-5D3E01902736}" type="parTrans" cxnId="{3019A7B7-0AF8-4075-908D-B66436E2A27E}">
      <dgm:prSet/>
      <dgm:spPr/>
      <dgm:t>
        <a:bodyPr/>
        <a:lstStyle/>
        <a:p>
          <a:endParaRPr lang="en-US"/>
        </a:p>
      </dgm:t>
    </dgm:pt>
    <dgm:pt modelId="{4DAC1A67-6AE6-407B-AA97-8F2020727DF3}" type="sibTrans" cxnId="{3019A7B7-0AF8-4075-908D-B66436E2A27E}">
      <dgm:prSet/>
      <dgm:spPr/>
      <dgm:t>
        <a:bodyPr/>
        <a:lstStyle/>
        <a:p>
          <a:endParaRPr lang="en-US"/>
        </a:p>
      </dgm:t>
    </dgm:pt>
    <dgm:pt modelId="{68BBF63A-DAEF-4CFB-A232-F595E1E2DC7F}">
      <dgm:prSet phldrT="[Text]" custT="1"/>
      <dgm:spPr/>
      <dgm:t>
        <a:bodyPr/>
        <a:lstStyle/>
        <a:p>
          <a:r>
            <a:rPr lang="en-US" sz="4000" dirty="0" smtClean="0">
              <a:effectLst/>
            </a:rPr>
            <a:t>IPO</a:t>
          </a:r>
          <a:endParaRPr lang="en-US" sz="4000" dirty="0">
            <a:effectLst/>
          </a:endParaRPr>
        </a:p>
      </dgm:t>
    </dgm:pt>
    <dgm:pt modelId="{528DC96B-8658-4AEB-8F38-99C9045AE573}" type="parTrans" cxnId="{BAC4824A-9800-47C7-8AF9-DDA6233AE111}">
      <dgm:prSet/>
      <dgm:spPr/>
      <dgm:t>
        <a:bodyPr/>
        <a:lstStyle/>
        <a:p>
          <a:endParaRPr lang="en-US"/>
        </a:p>
      </dgm:t>
    </dgm:pt>
    <dgm:pt modelId="{5559D0B1-8861-4BC3-8498-D139288E7919}" type="sibTrans" cxnId="{BAC4824A-9800-47C7-8AF9-DDA6233AE111}">
      <dgm:prSet/>
      <dgm:spPr/>
      <dgm:t>
        <a:bodyPr/>
        <a:lstStyle/>
        <a:p>
          <a:endParaRPr lang="en-US"/>
        </a:p>
      </dgm:t>
    </dgm:pt>
    <dgm:pt modelId="{639F07BD-8A36-4EB4-A22E-3DF7579B0562}">
      <dgm:prSet phldrT="[Text]" custT="1"/>
      <dgm:spPr/>
      <dgm:t>
        <a:bodyPr/>
        <a:lstStyle/>
        <a:p>
          <a:r>
            <a:rPr lang="en-US" sz="2400" dirty="0" smtClean="0">
              <a:effectLst/>
            </a:rPr>
            <a:t>Preferential shares</a:t>
          </a:r>
          <a:endParaRPr lang="en-US" sz="2400" dirty="0">
            <a:effectLst/>
          </a:endParaRPr>
        </a:p>
      </dgm:t>
    </dgm:pt>
    <dgm:pt modelId="{11173D7C-3289-4C2B-BAC9-AA383C7C2BA9}" type="parTrans" cxnId="{439B72FC-25A3-45C1-AEAC-2364BF0E8C11}">
      <dgm:prSet/>
      <dgm:spPr/>
      <dgm:t>
        <a:bodyPr/>
        <a:lstStyle/>
        <a:p>
          <a:endParaRPr lang="en-US"/>
        </a:p>
      </dgm:t>
    </dgm:pt>
    <dgm:pt modelId="{16678522-B9A1-4A5B-B350-3A8CFA8ADDC6}" type="sibTrans" cxnId="{439B72FC-25A3-45C1-AEAC-2364BF0E8C11}">
      <dgm:prSet/>
      <dgm:spPr/>
      <dgm:t>
        <a:bodyPr/>
        <a:lstStyle/>
        <a:p>
          <a:endParaRPr lang="en-US"/>
        </a:p>
      </dgm:t>
    </dgm:pt>
    <dgm:pt modelId="{56C07025-B62F-4BF0-BB0F-498A63332B46}">
      <dgm:prSet phldrT="[Text]"/>
      <dgm:spPr/>
      <dgm:t>
        <a:bodyPr/>
        <a:lstStyle/>
        <a:p>
          <a:r>
            <a:rPr lang="en-US" dirty="0" smtClean="0">
              <a:effectLst/>
            </a:rPr>
            <a:t>Qualified institutional placement</a:t>
          </a:r>
          <a:endParaRPr lang="en-US" dirty="0">
            <a:effectLst/>
          </a:endParaRPr>
        </a:p>
      </dgm:t>
    </dgm:pt>
    <dgm:pt modelId="{34104D6A-CD35-41ED-80EF-8C7EAFE56354}" type="parTrans" cxnId="{EAB28C40-BAAE-4B29-A3F7-79A95B863D95}">
      <dgm:prSet/>
      <dgm:spPr/>
      <dgm:t>
        <a:bodyPr/>
        <a:lstStyle/>
        <a:p>
          <a:endParaRPr lang="en-US"/>
        </a:p>
      </dgm:t>
    </dgm:pt>
    <dgm:pt modelId="{8BD8E49D-93B1-4712-902E-1BB7FFB376C9}" type="sibTrans" cxnId="{EAB28C40-BAAE-4B29-A3F7-79A95B863D95}">
      <dgm:prSet/>
      <dgm:spPr/>
      <dgm:t>
        <a:bodyPr/>
        <a:lstStyle/>
        <a:p>
          <a:endParaRPr lang="en-US"/>
        </a:p>
      </dgm:t>
    </dgm:pt>
    <dgm:pt modelId="{99BD1008-DE5C-45E1-9C9C-3E55CDF84D36}">
      <dgm:prSet phldrT="[Text]" custT="1"/>
      <dgm:spPr/>
      <dgm:t>
        <a:bodyPr/>
        <a:lstStyle/>
        <a:p>
          <a:r>
            <a:rPr lang="en-US" sz="3200" dirty="0" smtClean="0">
              <a:effectLst/>
            </a:rPr>
            <a:t>Voting power/!</a:t>
          </a:r>
          <a:endParaRPr lang="en-US" sz="3200" dirty="0">
            <a:effectLst/>
          </a:endParaRPr>
        </a:p>
      </dgm:t>
    </dgm:pt>
    <dgm:pt modelId="{DFFB3360-65E3-46D6-9796-DAD2743248B0}" type="parTrans" cxnId="{7FFEEB18-9AF8-49DF-BF6A-3BCF6B4A3E59}">
      <dgm:prSet/>
      <dgm:spPr/>
      <dgm:t>
        <a:bodyPr/>
        <a:lstStyle/>
        <a:p>
          <a:endParaRPr lang="en-US"/>
        </a:p>
      </dgm:t>
    </dgm:pt>
    <dgm:pt modelId="{76A223F2-E245-42E4-BFDA-07E79837501E}" type="sibTrans" cxnId="{7FFEEB18-9AF8-49DF-BF6A-3BCF6B4A3E59}">
      <dgm:prSet/>
      <dgm:spPr/>
      <dgm:t>
        <a:bodyPr/>
        <a:lstStyle/>
        <a:p>
          <a:endParaRPr lang="en-US"/>
        </a:p>
      </dgm:t>
    </dgm:pt>
    <dgm:pt modelId="{613187CF-457E-4FD1-9D7D-7811BF90D7E3}">
      <dgm:prSet phldrT="[Text]"/>
      <dgm:spPr/>
      <dgm:t>
        <a:bodyPr/>
        <a:lstStyle/>
        <a:p>
          <a:r>
            <a:rPr lang="en-US" dirty="0" smtClean="0">
              <a:effectLst/>
            </a:rPr>
            <a:t>First existing investors as per existing holding</a:t>
          </a:r>
          <a:endParaRPr lang="en-US" dirty="0">
            <a:effectLst/>
          </a:endParaRPr>
        </a:p>
      </dgm:t>
    </dgm:pt>
    <dgm:pt modelId="{8AC83F4D-0EE6-4749-BDA3-CEA84619B9DC}" type="parTrans" cxnId="{CB300246-6DD5-4A67-81B4-5E26275B6CBF}">
      <dgm:prSet/>
      <dgm:spPr/>
      <dgm:t>
        <a:bodyPr/>
        <a:lstStyle/>
        <a:p>
          <a:endParaRPr lang="en-US"/>
        </a:p>
      </dgm:t>
    </dgm:pt>
    <dgm:pt modelId="{E30A6CEF-F724-4E34-856F-88E127670CF3}" type="sibTrans" cxnId="{CB300246-6DD5-4A67-81B4-5E26275B6CBF}">
      <dgm:prSet/>
      <dgm:spPr/>
      <dgm:t>
        <a:bodyPr/>
        <a:lstStyle/>
        <a:p>
          <a:endParaRPr lang="en-US"/>
        </a:p>
      </dgm:t>
    </dgm:pt>
    <dgm:pt modelId="{7F6E103F-6BAC-464F-A88B-20547759F1E5}">
      <dgm:prSet phldrT="[Text]"/>
      <dgm:spPr/>
      <dgm:t>
        <a:bodyPr/>
        <a:lstStyle/>
        <a:p>
          <a:r>
            <a:rPr lang="en-US" dirty="0" smtClean="0">
              <a:effectLst/>
            </a:rPr>
            <a:t>ELSE </a:t>
          </a:r>
          <a:r>
            <a:rPr lang="en-US" dirty="0" err="1" smtClean="0">
              <a:effectLst/>
            </a:rPr>
            <a:t>aam</a:t>
          </a:r>
          <a:r>
            <a:rPr lang="en-US" dirty="0" smtClean="0">
              <a:effectLst/>
            </a:rPr>
            <a:t>-junta</a:t>
          </a:r>
          <a:endParaRPr lang="en-US" dirty="0">
            <a:effectLst/>
          </a:endParaRPr>
        </a:p>
      </dgm:t>
    </dgm:pt>
    <dgm:pt modelId="{96216C80-614B-41F7-B0CD-536FDEE0C95B}" type="parTrans" cxnId="{7A0199CD-8061-43FA-9B8B-73117C07D849}">
      <dgm:prSet/>
      <dgm:spPr/>
      <dgm:t>
        <a:bodyPr/>
        <a:lstStyle/>
        <a:p>
          <a:endParaRPr lang="en-US"/>
        </a:p>
      </dgm:t>
    </dgm:pt>
    <dgm:pt modelId="{FD664D84-27D0-4B37-B891-DAD27E26F105}" type="sibTrans" cxnId="{7A0199CD-8061-43FA-9B8B-73117C07D849}">
      <dgm:prSet/>
      <dgm:spPr/>
      <dgm:t>
        <a:bodyPr/>
        <a:lstStyle/>
        <a:p>
          <a:endParaRPr lang="en-US"/>
        </a:p>
      </dgm:t>
    </dgm:pt>
    <dgm:pt modelId="{0BC73744-4C2E-4B41-A974-334FAB4FC16B}" type="pres">
      <dgm:prSet presAssocID="{472A3ED2-BC2A-4E39-A4E4-1D049AAA2A29}" presName="Name0" presStyleCnt="0">
        <dgm:presLayoutVars>
          <dgm:chPref val="1"/>
          <dgm:dir/>
          <dgm:animOne val="branch"/>
          <dgm:animLvl val="lvl"/>
          <dgm:resizeHandles/>
        </dgm:presLayoutVars>
      </dgm:prSet>
      <dgm:spPr/>
      <dgm:t>
        <a:bodyPr/>
        <a:lstStyle/>
        <a:p>
          <a:endParaRPr lang="en-US"/>
        </a:p>
      </dgm:t>
    </dgm:pt>
    <dgm:pt modelId="{E1A5FF49-F1F1-4EC6-AF2D-9D29A32653C8}" type="pres">
      <dgm:prSet presAssocID="{A79FD6EA-4608-4DB5-9AA1-561702654EAC}" presName="vertOne" presStyleCnt="0"/>
      <dgm:spPr/>
      <dgm:t>
        <a:bodyPr/>
        <a:lstStyle/>
        <a:p>
          <a:endParaRPr lang="en-US"/>
        </a:p>
      </dgm:t>
    </dgm:pt>
    <dgm:pt modelId="{96A0AA17-220D-4D33-91E1-121E599FF9E7}" type="pres">
      <dgm:prSet presAssocID="{A79FD6EA-4608-4DB5-9AA1-561702654EAC}" presName="txOne" presStyleLbl="node0" presStyleIdx="0" presStyleCnt="1" custScaleY="75188">
        <dgm:presLayoutVars>
          <dgm:chPref val="3"/>
        </dgm:presLayoutVars>
      </dgm:prSet>
      <dgm:spPr/>
      <dgm:t>
        <a:bodyPr/>
        <a:lstStyle/>
        <a:p>
          <a:endParaRPr lang="en-US"/>
        </a:p>
      </dgm:t>
    </dgm:pt>
    <dgm:pt modelId="{F0144736-E42B-43F6-A535-1178837E4447}" type="pres">
      <dgm:prSet presAssocID="{A79FD6EA-4608-4DB5-9AA1-561702654EAC}" presName="parTransOne" presStyleCnt="0"/>
      <dgm:spPr/>
      <dgm:t>
        <a:bodyPr/>
        <a:lstStyle/>
        <a:p>
          <a:endParaRPr lang="en-US"/>
        </a:p>
      </dgm:t>
    </dgm:pt>
    <dgm:pt modelId="{B1220BF3-607C-4DF4-943B-F8A8FB5BE182}" type="pres">
      <dgm:prSet presAssocID="{A79FD6EA-4608-4DB5-9AA1-561702654EAC}" presName="horzOne" presStyleCnt="0"/>
      <dgm:spPr/>
      <dgm:t>
        <a:bodyPr/>
        <a:lstStyle/>
        <a:p>
          <a:endParaRPr lang="en-US"/>
        </a:p>
      </dgm:t>
    </dgm:pt>
    <dgm:pt modelId="{294067E4-67EF-468B-B787-B1FF57E8F1D6}" type="pres">
      <dgm:prSet presAssocID="{4913019E-7CBD-4017-A31F-63C9D12A2861}" presName="vertTwo" presStyleCnt="0"/>
      <dgm:spPr/>
      <dgm:t>
        <a:bodyPr/>
        <a:lstStyle/>
        <a:p>
          <a:endParaRPr lang="en-US"/>
        </a:p>
      </dgm:t>
    </dgm:pt>
    <dgm:pt modelId="{22D4D04C-616D-4C83-AD9B-00A76B440EBE}" type="pres">
      <dgm:prSet presAssocID="{4913019E-7CBD-4017-A31F-63C9D12A2861}" presName="txTwo" presStyleLbl="node2" presStyleIdx="0" presStyleCnt="3">
        <dgm:presLayoutVars>
          <dgm:chPref val="3"/>
        </dgm:presLayoutVars>
      </dgm:prSet>
      <dgm:spPr/>
      <dgm:t>
        <a:bodyPr/>
        <a:lstStyle/>
        <a:p>
          <a:endParaRPr lang="en-US"/>
        </a:p>
      </dgm:t>
    </dgm:pt>
    <dgm:pt modelId="{DE2E0A8D-68BC-407F-B24C-4528019FB3EC}" type="pres">
      <dgm:prSet presAssocID="{4913019E-7CBD-4017-A31F-63C9D12A2861}" presName="parTransTwo" presStyleCnt="0"/>
      <dgm:spPr/>
      <dgm:t>
        <a:bodyPr/>
        <a:lstStyle/>
        <a:p>
          <a:endParaRPr lang="en-US"/>
        </a:p>
      </dgm:t>
    </dgm:pt>
    <dgm:pt modelId="{47A24172-0899-4CED-B668-71C50CA27C5A}" type="pres">
      <dgm:prSet presAssocID="{4913019E-7CBD-4017-A31F-63C9D12A2861}" presName="horzTwo" presStyleCnt="0"/>
      <dgm:spPr/>
      <dgm:t>
        <a:bodyPr/>
        <a:lstStyle/>
        <a:p>
          <a:endParaRPr lang="en-US"/>
        </a:p>
      </dgm:t>
    </dgm:pt>
    <dgm:pt modelId="{DC072A2F-7381-4BA1-A5B9-9E5B040327F8}" type="pres">
      <dgm:prSet presAssocID="{68BBF63A-DAEF-4CFB-A232-F595E1E2DC7F}" presName="vertThree" presStyleCnt="0"/>
      <dgm:spPr/>
      <dgm:t>
        <a:bodyPr/>
        <a:lstStyle/>
        <a:p>
          <a:endParaRPr lang="en-US"/>
        </a:p>
      </dgm:t>
    </dgm:pt>
    <dgm:pt modelId="{7F88B106-316B-4AD5-AED5-00EA50D67331}" type="pres">
      <dgm:prSet presAssocID="{68BBF63A-DAEF-4CFB-A232-F595E1E2DC7F}" presName="txThree" presStyleLbl="node3" presStyleIdx="0" presStyleCnt="5">
        <dgm:presLayoutVars>
          <dgm:chPref val="3"/>
        </dgm:presLayoutVars>
      </dgm:prSet>
      <dgm:spPr/>
      <dgm:t>
        <a:bodyPr/>
        <a:lstStyle/>
        <a:p>
          <a:endParaRPr lang="en-US"/>
        </a:p>
      </dgm:t>
    </dgm:pt>
    <dgm:pt modelId="{AE9172D2-7066-48F1-9615-7674778787DF}" type="pres">
      <dgm:prSet presAssocID="{68BBF63A-DAEF-4CFB-A232-F595E1E2DC7F}" presName="horzThree" presStyleCnt="0"/>
      <dgm:spPr/>
      <dgm:t>
        <a:bodyPr/>
        <a:lstStyle/>
        <a:p>
          <a:endParaRPr lang="en-US"/>
        </a:p>
      </dgm:t>
    </dgm:pt>
    <dgm:pt modelId="{70003A92-F719-40B4-B9A9-98F1EE125427}" type="pres">
      <dgm:prSet presAssocID="{5559D0B1-8861-4BC3-8498-D139288E7919}" presName="sibSpaceThree" presStyleCnt="0"/>
      <dgm:spPr/>
      <dgm:t>
        <a:bodyPr/>
        <a:lstStyle/>
        <a:p>
          <a:endParaRPr lang="en-US"/>
        </a:p>
      </dgm:t>
    </dgm:pt>
    <dgm:pt modelId="{716E4A02-F975-454D-B54E-45C556223C82}" type="pres">
      <dgm:prSet presAssocID="{8884F280-321C-467B-880A-2BBCE0BE9D21}" presName="vertThree" presStyleCnt="0"/>
      <dgm:spPr/>
      <dgm:t>
        <a:bodyPr/>
        <a:lstStyle/>
        <a:p>
          <a:endParaRPr lang="en-US"/>
        </a:p>
      </dgm:t>
    </dgm:pt>
    <dgm:pt modelId="{95D2A06C-A84F-4F70-9A9A-B481A36BE7C8}" type="pres">
      <dgm:prSet presAssocID="{8884F280-321C-467B-880A-2BBCE0BE9D21}" presName="txThree" presStyleLbl="node3" presStyleIdx="1" presStyleCnt="5">
        <dgm:presLayoutVars>
          <dgm:chPref val="3"/>
        </dgm:presLayoutVars>
      </dgm:prSet>
      <dgm:spPr/>
      <dgm:t>
        <a:bodyPr/>
        <a:lstStyle/>
        <a:p>
          <a:endParaRPr lang="en-US"/>
        </a:p>
      </dgm:t>
    </dgm:pt>
    <dgm:pt modelId="{B81C54D8-AB02-45C2-BF5E-A039A835FD1A}" type="pres">
      <dgm:prSet presAssocID="{8884F280-321C-467B-880A-2BBCE0BE9D21}" presName="horzThree" presStyleCnt="0"/>
      <dgm:spPr/>
      <dgm:t>
        <a:bodyPr/>
        <a:lstStyle/>
        <a:p>
          <a:endParaRPr lang="en-US"/>
        </a:p>
      </dgm:t>
    </dgm:pt>
    <dgm:pt modelId="{27BD3570-332F-4BDD-8A7A-59BDDFEC743D}" type="pres">
      <dgm:prSet presAssocID="{290479ED-9229-4048-8B39-E7B4B77FA702}" presName="sibSpaceTwo" presStyleCnt="0"/>
      <dgm:spPr/>
      <dgm:t>
        <a:bodyPr/>
        <a:lstStyle/>
        <a:p>
          <a:endParaRPr lang="en-US"/>
        </a:p>
      </dgm:t>
    </dgm:pt>
    <dgm:pt modelId="{B7E2F48F-9CC5-451C-B6D8-960641BAE1E5}" type="pres">
      <dgm:prSet presAssocID="{00BB4C4F-D4D3-4B75-85CC-33A8F154440A}" presName="vertTwo" presStyleCnt="0"/>
      <dgm:spPr/>
      <dgm:t>
        <a:bodyPr/>
        <a:lstStyle/>
        <a:p>
          <a:endParaRPr lang="en-US"/>
        </a:p>
      </dgm:t>
    </dgm:pt>
    <dgm:pt modelId="{D7162CDF-598F-4FEC-B711-5717B11800C5}" type="pres">
      <dgm:prSet presAssocID="{00BB4C4F-D4D3-4B75-85CC-33A8F154440A}" presName="txTwo" presStyleLbl="node2" presStyleIdx="1" presStyleCnt="3">
        <dgm:presLayoutVars>
          <dgm:chPref val="3"/>
        </dgm:presLayoutVars>
      </dgm:prSet>
      <dgm:spPr/>
      <dgm:t>
        <a:bodyPr/>
        <a:lstStyle/>
        <a:p>
          <a:endParaRPr lang="en-US"/>
        </a:p>
      </dgm:t>
    </dgm:pt>
    <dgm:pt modelId="{2538F111-E8F4-479E-ABE0-78D6A0B101B5}" type="pres">
      <dgm:prSet presAssocID="{00BB4C4F-D4D3-4B75-85CC-33A8F154440A}" presName="parTransTwo" presStyleCnt="0"/>
      <dgm:spPr/>
      <dgm:t>
        <a:bodyPr/>
        <a:lstStyle/>
        <a:p>
          <a:endParaRPr lang="en-US"/>
        </a:p>
      </dgm:t>
    </dgm:pt>
    <dgm:pt modelId="{8C1CB6F2-0511-4C8A-AA3E-70DA9D96AEF5}" type="pres">
      <dgm:prSet presAssocID="{00BB4C4F-D4D3-4B75-85CC-33A8F154440A}" presName="horzTwo" presStyleCnt="0"/>
      <dgm:spPr/>
      <dgm:t>
        <a:bodyPr/>
        <a:lstStyle/>
        <a:p>
          <a:endParaRPr lang="en-US"/>
        </a:p>
      </dgm:t>
    </dgm:pt>
    <dgm:pt modelId="{DBE74992-642A-45F8-B9CB-909306F1C8F5}" type="pres">
      <dgm:prSet presAssocID="{613187CF-457E-4FD1-9D7D-7811BF90D7E3}" presName="vertThree" presStyleCnt="0"/>
      <dgm:spPr/>
      <dgm:t>
        <a:bodyPr/>
        <a:lstStyle/>
        <a:p>
          <a:endParaRPr lang="en-US"/>
        </a:p>
      </dgm:t>
    </dgm:pt>
    <dgm:pt modelId="{05FA7DC1-2C61-4DFE-8ABA-CD0634DE7A9D}" type="pres">
      <dgm:prSet presAssocID="{613187CF-457E-4FD1-9D7D-7811BF90D7E3}" presName="txThree" presStyleLbl="node3" presStyleIdx="2" presStyleCnt="5">
        <dgm:presLayoutVars>
          <dgm:chPref val="3"/>
        </dgm:presLayoutVars>
      </dgm:prSet>
      <dgm:spPr/>
      <dgm:t>
        <a:bodyPr/>
        <a:lstStyle/>
        <a:p>
          <a:endParaRPr lang="en-US"/>
        </a:p>
      </dgm:t>
    </dgm:pt>
    <dgm:pt modelId="{DF6886D6-F999-4977-B10B-69A04650333E}" type="pres">
      <dgm:prSet presAssocID="{613187CF-457E-4FD1-9D7D-7811BF90D7E3}" presName="parTransThree" presStyleCnt="0"/>
      <dgm:spPr/>
      <dgm:t>
        <a:bodyPr/>
        <a:lstStyle/>
        <a:p>
          <a:endParaRPr lang="en-US"/>
        </a:p>
      </dgm:t>
    </dgm:pt>
    <dgm:pt modelId="{6BC3F262-F8BE-464B-B59A-178BD1473BC4}" type="pres">
      <dgm:prSet presAssocID="{613187CF-457E-4FD1-9D7D-7811BF90D7E3}" presName="horzThree" presStyleCnt="0"/>
      <dgm:spPr/>
      <dgm:t>
        <a:bodyPr/>
        <a:lstStyle/>
        <a:p>
          <a:endParaRPr lang="en-US"/>
        </a:p>
      </dgm:t>
    </dgm:pt>
    <dgm:pt modelId="{085A3115-B3EB-4028-BA5D-66A78D71D780}" type="pres">
      <dgm:prSet presAssocID="{7F6E103F-6BAC-464F-A88B-20547759F1E5}" presName="vertFour" presStyleCnt="0">
        <dgm:presLayoutVars>
          <dgm:chPref val="3"/>
        </dgm:presLayoutVars>
      </dgm:prSet>
      <dgm:spPr/>
      <dgm:t>
        <a:bodyPr/>
        <a:lstStyle/>
        <a:p>
          <a:endParaRPr lang="en-US"/>
        </a:p>
      </dgm:t>
    </dgm:pt>
    <dgm:pt modelId="{7583639B-8BC8-41A1-BC09-1A11EB48AEA9}" type="pres">
      <dgm:prSet presAssocID="{7F6E103F-6BAC-464F-A88B-20547759F1E5}" presName="txFour" presStyleLbl="node4" presStyleIdx="0" presStyleCnt="2">
        <dgm:presLayoutVars>
          <dgm:chPref val="3"/>
        </dgm:presLayoutVars>
      </dgm:prSet>
      <dgm:spPr/>
      <dgm:t>
        <a:bodyPr/>
        <a:lstStyle/>
        <a:p>
          <a:endParaRPr lang="en-US"/>
        </a:p>
      </dgm:t>
    </dgm:pt>
    <dgm:pt modelId="{3D309C98-4501-4FF8-8B29-75FD7333CBD4}" type="pres">
      <dgm:prSet presAssocID="{7F6E103F-6BAC-464F-A88B-20547759F1E5}" presName="horzFour" presStyleCnt="0"/>
      <dgm:spPr/>
      <dgm:t>
        <a:bodyPr/>
        <a:lstStyle/>
        <a:p>
          <a:endParaRPr lang="en-US"/>
        </a:p>
      </dgm:t>
    </dgm:pt>
    <dgm:pt modelId="{86DCFE49-C3F7-4A41-B5A2-2962156EB9C8}" type="pres">
      <dgm:prSet presAssocID="{0646F8D2-12A4-4E95-9BB8-8BE153BC72D2}" presName="sibSpaceTwo" presStyleCnt="0"/>
      <dgm:spPr/>
      <dgm:t>
        <a:bodyPr/>
        <a:lstStyle/>
        <a:p>
          <a:endParaRPr lang="en-US"/>
        </a:p>
      </dgm:t>
    </dgm:pt>
    <dgm:pt modelId="{4636F15B-4076-4A9C-934F-FA30C35BE687}" type="pres">
      <dgm:prSet presAssocID="{524D3BA4-D9F5-4ED1-8F75-590242D9BF87}" presName="vertTwo" presStyleCnt="0"/>
      <dgm:spPr/>
      <dgm:t>
        <a:bodyPr/>
        <a:lstStyle/>
        <a:p>
          <a:endParaRPr lang="en-US"/>
        </a:p>
      </dgm:t>
    </dgm:pt>
    <dgm:pt modelId="{5E616048-5AB4-4E5E-9A41-7DAD932C963F}" type="pres">
      <dgm:prSet presAssocID="{524D3BA4-D9F5-4ED1-8F75-590242D9BF87}" presName="txTwo" presStyleLbl="node2" presStyleIdx="2" presStyleCnt="3">
        <dgm:presLayoutVars>
          <dgm:chPref val="3"/>
        </dgm:presLayoutVars>
      </dgm:prSet>
      <dgm:spPr/>
      <dgm:t>
        <a:bodyPr/>
        <a:lstStyle/>
        <a:p>
          <a:endParaRPr lang="en-US"/>
        </a:p>
      </dgm:t>
    </dgm:pt>
    <dgm:pt modelId="{D7ADAE8E-9B2B-44B9-A3E0-5F3BDA72C541}" type="pres">
      <dgm:prSet presAssocID="{524D3BA4-D9F5-4ED1-8F75-590242D9BF87}" presName="parTransTwo" presStyleCnt="0"/>
      <dgm:spPr/>
      <dgm:t>
        <a:bodyPr/>
        <a:lstStyle/>
        <a:p>
          <a:endParaRPr lang="en-US"/>
        </a:p>
      </dgm:t>
    </dgm:pt>
    <dgm:pt modelId="{D005D62B-C052-4F8F-972F-AAFE5C405CCF}" type="pres">
      <dgm:prSet presAssocID="{524D3BA4-D9F5-4ED1-8F75-590242D9BF87}" presName="horzTwo" presStyleCnt="0"/>
      <dgm:spPr/>
      <dgm:t>
        <a:bodyPr/>
        <a:lstStyle/>
        <a:p>
          <a:endParaRPr lang="en-US"/>
        </a:p>
      </dgm:t>
    </dgm:pt>
    <dgm:pt modelId="{88E25711-A01B-422E-B8AA-0E228CC72A48}" type="pres">
      <dgm:prSet presAssocID="{639F07BD-8A36-4EB4-A22E-3DF7579B0562}" presName="vertThree" presStyleCnt="0"/>
      <dgm:spPr/>
      <dgm:t>
        <a:bodyPr/>
        <a:lstStyle/>
        <a:p>
          <a:endParaRPr lang="en-US"/>
        </a:p>
      </dgm:t>
    </dgm:pt>
    <dgm:pt modelId="{B3B60B7A-1598-4BD2-AA59-6676D0221258}" type="pres">
      <dgm:prSet presAssocID="{639F07BD-8A36-4EB4-A22E-3DF7579B0562}" presName="txThree" presStyleLbl="node3" presStyleIdx="3" presStyleCnt="5">
        <dgm:presLayoutVars>
          <dgm:chPref val="3"/>
        </dgm:presLayoutVars>
      </dgm:prSet>
      <dgm:spPr/>
      <dgm:t>
        <a:bodyPr/>
        <a:lstStyle/>
        <a:p>
          <a:endParaRPr lang="en-US"/>
        </a:p>
      </dgm:t>
    </dgm:pt>
    <dgm:pt modelId="{ECDFA8DA-0655-47D1-B94C-5C4CB05BD5A4}" type="pres">
      <dgm:prSet presAssocID="{639F07BD-8A36-4EB4-A22E-3DF7579B0562}" presName="parTransThree" presStyleCnt="0"/>
      <dgm:spPr/>
      <dgm:t>
        <a:bodyPr/>
        <a:lstStyle/>
        <a:p>
          <a:endParaRPr lang="en-US"/>
        </a:p>
      </dgm:t>
    </dgm:pt>
    <dgm:pt modelId="{C8B05E9D-BC5E-4E39-8F9D-165747B5D6DB}" type="pres">
      <dgm:prSet presAssocID="{639F07BD-8A36-4EB4-A22E-3DF7579B0562}" presName="horzThree" presStyleCnt="0"/>
      <dgm:spPr/>
      <dgm:t>
        <a:bodyPr/>
        <a:lstStyle/>
        <a:p>
          <a:endParaRPr lang="en-US"/>
        </a:p>
      </dgm:t>
    </dgm:pt>
    <dgm:pt modelId="{96CEF571-7A66-4A85-8A62-E5FA4D68542D}" type="pres">
      <dgm:prSet presAssocID="{99BD1008-DE5C-45E1-9C9C-3E55CDF84D36}" presName="vertFour" presStyleCnt="0">
        <dgm:presLayoutVars>
          <dgm:chPref val="3"/>
        </dgm:presLayoutVars>
      </dgm:prSet>
      <dgm:spPr/>
      <dgm:t>
        <a:bodyPr/>
        <a:lstStyle/>
        <a:p>
          <a:endParaRPr lang="en-US"/>
        </a:p>
      </dgm:t>
    </dgm:pt>
    <dgm:pt modelId="{F0992B02-ECB0-4165-8EB0-9785DB45499B}" type="pres">
      <dgm:prSet presAssocID="{99BD1008-DE5C-45E1-9C9C-3E55CDF84D36}" presName="txFour" presStyleLbl="node4" presStyleIdx="1" presStyleCnt="2">
        <dgm:presLayoutVars>
          <dgm:chPref val="3"/>
        </dgm:presLayoutVars>
      </dgm:prSet>
      <dgm:spPr/>
      <dgm:t>
        <a:bodyPr/>
        <a:lstStyle/>
        <a:p>
          <a:endParaRPr lang="en-US"/>
        </a:p>
      </dgm:t>
    </dgm:pt>
    <dgm:pt modelId="{B834D876-F460-48EB-87F6-EC731F0652D1}" type="pres">
      <dgm:prSet presAssocID="{99BD1008-DE5C-45E1-9C9C-3E55CDF84D36}" presName="horzFour" presStyleCnt="0"/>
      <dgm:spPr/>
      <dgm:t>
        <a:bodyPr/>
        <a:lstStyle/>
        <a:p>
          <a:endParaRPr lang="en-US"/>
        </a:p>
      </dgm:t>
    </dgm:pt>
    <dgm:pt modelId="{74B69CF9-C79A-4D55-BD2B-3DB152723E6E}" type="pres">
      <dgm:prSet presAssocID="{16678522-B9A1-4A5B-B350-3A8CFA8ADDC6}" presName="sibSpaceThree" presStyleCnt="0"/>
      <dgm:spPr/>
      <dgm:t>
        <a:bodyPr/>
        <a:lstStyle/>
        <a:p>
          <a:endParaRPr lang="en-US"/>
        </a:p>
      </dgm:t>
    </dgm:pt>
    <dgm:pt modelId="{7C972E7C-ECA8-4A62-9228-3AFD7E3F4BD0}" type="pres">
      <dgm:prSet presAssocID="{56C07025-B62F-4BF0-BB0F-498A63332B46}" presName="vertThree" presStyleCnt="0"/>
      <dgm:spPr/>
      <dgm:t>
        <a:bodyPr/>
        <a:lstStyle/>
        <a:p>
          <a:endParaRPr lang="en-US"/>
        </a:p>
      </dgm:t>
    </dgm:pt>
    <dgm:pt modelId="{F70FB308-C302-40C3-94FF-F3394BB8E4E1}" type="pres">
      <dgm:prSet presAssocID="{56C07025-B62F-4BF0-BB0F-498A63332B46}" presName="txThree" presStyleLbl="node3" presStyleIdx="4" presStyleCnt="5">
        <dgm:presLayoutVars>
          <dgm:chPref val="3"/>
        </dgm:presLayoutVars>
      </dgm:prSet>
      <dgm:spPr/>
      <dgm:t>
        <a:bodyPr/>
        <a:lstStyle/>
        <a:p>
          <a:endParaRPr lang="en-US"/>
        </a:p>
      </dgm:t>
    </dgm:pt>
    <dgm:pt modelId="{E9E9852D-BBC4-4C97-932B-157739CBB2F5}" type="pres">
      <dgm:prSet presAssocID="{56C07025-B62F-4BF0-BB0F-498A63332B46}" presName="horzThree" presStyleCnt="0"/>
      <dgm:spPr/>
      <dgm:t>
        <a:bodyPr/>
        <a:lstStyle/>
        <a:p>
          <a:endParaRPr lang="en-US"/>
        </a:p>
      </dgm:t>
    </dgm:pt>
  </dgm:ptLst>
  <dgm:cxnLst>
    <dgm:cxn modelId="{734EE05F-0DE0-46C1-8706-95BEE9635E12}" type="presOf" srcId="{472A3ED2-BC2A-4E39-A4E4-1D049AAA2A29}" destId="{0BC73744-4C2E-4B41-A974-334FAB4FC16B}" srcOrd="0" destOrd="0" presId="urn:microsoft.com/office/officeart/2005/8/layout/hierarchy4"/>
    <dgm:cxn modelId="{9D63DB2C-B62C-4610-B8E5-E97B4D8F0550}" type="presOf" srcId="{A79FD6EA-4608-4DB5-9AA1-561702654EAC}" destId="{96A0AA17-220D-4D33-91E1-121E599FF9E7}" srcOrd="0" destOrd="0" presId="urn:microsoft.com/office/officeart/2005/8/layout/hierarchy4"/>
    <dgm:cxn modelId="{83AC1883-499C-4334-AE30-CD0C7148A03D}" type="presOf" srcId="{4913019E-7CBD-4017-A31F-63C9D12A2861}" destId="{22D4D04C-616D-4C83-AD9B-00A76B440EBE}" srcOrd="0" destOrd="0" presId="urn:microsoft.com/office/officeart/2005/8/layout/hierarchy4"/>
    <dgm:cxn modelId="{7FFEEB18-9AF8-49DF-BF6A-3BCF6B4A3E59}" srcId="{639F07BD-8A36-4EB4-A22E-3DF7579B0562}" destId="{99BD1008-DE5C-45E1-9C9C-3E55CDF84D36}" srcOrd="0" destOrd="0" parTransId="{DFFB3360-65E3-46D6-9796-DAD2743248B0}" sibTransId="{76A223F2-E245-42E4-BFDA-07E79837501E}"/>
    <dgm:cxn modelId="{3019A7B7-0AF8-4075-908D-B66436E2A27E}" srcId="{A79FD6EA-4608-4DB5-9AA1-561702654EAC}" destId="{524D3BA4-D9F5-4ED1-8F75-590242D9BF87}" srcOrd="2" destOrd="0" parTransId="{CF1451D1-0618-43DC-94EC-5D3E01902736}" sibTransId="{4DAC1A67-6AE6-407B-AA97-8F2020727DF3}"/>
    <dgm:cxn modelId="{5A6BAB6F-6452-44F1-9421-C51BAD4CB9C0}" type="presOf" srcId="{68BBF63A-DAEF-4CFB-A232-F595E1E2DC7F}" destId="{7F88B106-316B-4AD5-AED5-00EA50D67331}" srcOrd="0" destOrd="0" presId="urn:microsoft.com/office/officeart/2005/8/layout/hierarchy4"/>
    <dgm:cxn modelId="{CB300246-6DD5-4A67-81B4-5E26275B6CBF}" srcId="{00BB4C4F-D4D3-4B75-85CC-33A8F154440A}" destId="{613187CF-457E-4FD1-9D7D-7811BF90D7E3}" srcOrd="0" destOrd="0" parTransId="{8AC83F4D-0EE6-4749-BDA3-CEA84619B9DC}" sibTransId="{E30A6CEF-F724-4E34-856F-88E127670CF3}"/>
    <dgm:cxn modelId="{184DB70F-6C7D-4C3F-AE0A-5FE1F4626BAB}" srcId="{472A3ED2-BC2A-4E39-A4E4-1D049AAA2A29}" destId="{A79FD6EA-4608-4DB5-9AA1-561702654EAC}" srcOrd="0" destOrd="0" parTransId="{08BA8FCE-8BD1-407F-8E3F-157BF4C9D7BD}" sibTransId="{199D9B78-B115-4BBA-B735-AFE51F86C72C}"/>
    <dgm:cxn modelId="{EAB28C40-BAAE-4B29-A3F7-79A95B863D95}" srcId="{524D3BA4-D9F5-4ED1-8F75-590242D9BF87}" destId="{56C07025-B62F-4BF0-BB0F-498A63332B46}" srcOrd="1" destOrd="0" parTransId="{34104D6A-CD35-41ED-80EF-8C7EAFE56354}" sibTransId="{8BD8E49D-93B1-4712-902E-1BB7FFB376C9}"/>
    <dgm:cxn modelId="{77FD86CD-57CF-4949-8352-143ADE66E91F}" type="presOf" srcId="{613187CF-457E-4FD1-9D7D-7811BF90D7E3}" destId="{05FA7DC1-2C61-4DFE-8ABA-CD0634DE7A9D}" srcOrd="0" destOrd="0" presId="urn:microsoft.com/office/officeart/2005/8/layout/hierarchy4"/>
    <dgm:cxn modelId="{75FA6EAE-4245-409E-8689-6D004426B3C7}" type="presOf" srcId="{56C07025-B62F-4BF0-BB0F-498A63332B46}" destId="{F70FB308-C302-40C3-94FF-F3394BB8E4E1}" srcOrd="0" destOrd="0" presId="urn:microsoft.com/office/officeart/2005/8/layout/hierarchy4"/>
    <dgm:cxn modelId="{BAC4824A-9800-47C7-8AF9-DDA6233AE111}" srcId="{4913019E-7CBD-4017-A31F-63C9D12A2861}" destId="{68BBF63A-DAEF-4CFB-A232-F595E1E2DC7F}" srcOrd="0" destOrd="0" parTransId="{528DC96B-8658-4AEB-8F38-99C9045AE573}" sibTransId="{5559D0B1-8861-4BC3-8498-D139288E7919}"/>
    <dgm:cxn modelId="{531C936E-537E-46AE-AD3C-5E9B2FE344FA}" type="presOf" srcId="{524D3BA4-D9F5-4ED1-8F75-590242D9BF87}" destId="{5E616048-5AB4-4E5E-9A41-7DAD932C963F}" srcOrd="0" destOrd="0" presId="urn:microsoft.com/office/officeart/2005/8/layout/hierarchy4"/>
    <dgm:cxn modelId="{E5EFEB68-3947-45CF-9D8B-F03F90C9E496}" type="presOf" srcId="{8884F280-321C-467B-880A-2BBCE0BE9D21}" destId="{95D2A06C-A84F-4F70-9A9A-B481A36BE7C8}" srcOrd="0" destOrd="0" presId="urn:microsoft.com/office/officeart/2005/8/layout/hierarchy4"/>
    <dgm:cxn modelId="{C6A1847A-63BA-4360-AE0E-4B512A5036E4}" type="presOf" srcId="{7F6E103F-6BAC-464F-A88B-20547759F1E5}" destId="{7583639B-8BC8-41A1-BC09-1A11EB48AEA9}" srcOrd="0" destOrd="0" presId="urn:microsoft.com/office/officeart/2005/8/layout/hierarchy4"/>
    <dgm:cxn modelId="{25ABB809-FA30-4571-81DC-D8EC329F47ED}" srcId="{A79FD6EA-4608-4DB5-9AA1-561702654EAC}" destId="{00BB4C4F-D4D3-4B75-85CC-33A8F154440A}" srcOrd="1" destOrd="0" parTransId="{6D70D71A-B459-476A-8829-3CC5B584E4BB}" sibTransId="{0646F8D2-12A4-4E95-9BB8-8BE153BC72D2}"/>
    <dgm:cxn modelId="{7A0199CD-8061-43FA-9B8B-73117C07D849}" srcId="{613187CF-457E-4FD1-9D7D-7811BF90D7E3}" destId="{7F6E103F-6BAC-464F-A88B-20547759F1E5}" srcOrd="0" destOrd="0" parTransId="{96216C80-614B-41F7-B0CD-536FDEE0C95B}" sibTransId="{FD664D84-27D0-4B37-B891-DAD27E26F105}"/>
    <dgm:cxn modelId="{341011C1-D67C-4684-A8EB-F3D18AFF76EF}" type="presOf" srcId="{00BB4C4F-D4D3-4B75-85CC-33A8F154440A}" destId="{D7162CDF-598F-4FEC-B711-5717B11800C5}" srcOrd="0" destOrd="0" presId="urn:microsoft.com/office/officeart/2005/8/layout/hierarchy4"/>
    <dgm:cxn modelId="{82E4807C-179A-4E61-882D-2261139BAD38}" srcId="{A79FD6EA-4608-4DB5-9AA1-561702654EAC}" destId="{4913019E-7CBD-4017-A31F-63C9D12A2861}" srcOrd="0" destOrd="0" parTransId="{D1606A81-DD1F-40C3-A5B3-7EDE24446C39}" sibTransId="{290479ED-9229-4048-8B39-E7B4B77FA702}"/>
    <dgm:cxn modelId="{B67FA953-BF34-4F21-BF9C-27FE28516164}" type="presOf" srcId="{99BD1008-DE5C-45E1-9C9C-3E55CDF84D36}" destId="{F0992B02-ECB0-4165-8EB0-9785DB45499B}" srcOrd="0" destOrd="0" presId="urn:microsoft.com/office/officeart/2005/8/layout/hierarchy4"/>
    <dgm:cxn modelId="{5231E8F1-817C-43C2-896B-B0EF241063E7}" srcId="{4913019E-7CBD-4017-A31F-63C9D12A2861}" destId="{8884F280-321C-467B-880A-2BBCE0BE9D21}" srcOrd="1" destOrd="0" parTransId="{BDAFC56E-D9E6-4904-B680-9A6599C3923A}" sibTransId="{47AED586-DE3F-4028-A61E-4E96F4D651AA}"/>
    <dgm:cxn modelId="{73068D95-CD79-4B52-A355-A41A7623F4A6}" type="presOf" srcId="{639F07BD-8A36-4EB4-A22E-3DF7579B0562}" destId="{B3B60B7A-1598-4BD2-AA59-6676D0221258}" srcOrd="0" destOrd="0" presId="urn:microsoft.com/office/officeart/2005/8/layout/hierarchy4"/>
    <dgm:cxn modelId="{439B72FC-25A3-45C1-AEAC-2364BF0E8C11}" srcId="{524D3BA4-D9F5-4ED1-8F75-590242D9BF87}" destId="{639F07BD-8A36-4EB4-A22E-3DF7579B0562}" srcOrd="0" destOrd="0" parTransId="{11173D7C-3289-4C2B-BAC9-AA383C7C2BA9}" sibTransId="{16678522-B9A1-4A5B-B350-3A8CFA8ADDC6}"/>
    <dgm:cxn modelId="{CAC5EEDC-94CF-491F-ADE6-D6E094412A32}" type="presParOf" srcId="{0BC73744-4C2E-4B41-A974-334FAB4FC16B}" destId="{E1A5FF49-F1F1-4EC6-AF2D-9D29A32653C8}" srcOrd="0" destOrd="0" presId="urn:microsoft.com/office/officeart/2005/8/layout/hierarchy4"/>
    <dgm:cxn modelId="{CAAC4273-B3E0-4336-ADDD-DB0DFFE6CE64}" type="presParOf" srcId="{E1A5FF49-F1F1-4EC6-AF2D-9D29A32653C8}" destId="{96A0AA17-220D-4D33-91E1-121E599FF9E7}" srcOrd="0" destOrd="0" presId="urn:microsoft.com/office/officeart/2005/8/layout/hierarchy4"/>
    <dgm:cxn modelId="{676181CF-3783-4600-A6E7-496445D21D96}" type="presParOf" srcId="{E1A5FF49-F1F1-4EC6-AF2D-9D29A32653C8}" destId="{F0144736-E42B-43F6-A535-1178837E4447}" srcOrd="1" destOrd="0" presId="urn:microsoft.com/office/officeart/2005/8/layout/hierarchy4"/>
    <dgm:cxn modelId="{7E6D3D17-49B7-4D29-A40E-3058966DE01D}" type="presParOf" srcId="{E1A5FF49-F1F1-4EC6-AF2D-9D29A32653C8}" destId="{B1220BF3-607C-4DF4-943B-F8A8FB5BE182}" srcOrd="2" destOrd="0" presId="urn:microsoft.com/office/officeart/2005/8/layout/hierarchy4"/>
    <dgm:cxn modelId="{0942C4F3-40F0-492C-9613-327729A3D351}" type="presParOf" srcId="{B1220BF3-607C-4DF4-943B-F8A8FB5BE182}" destId="{294067E4-67EF-468B-B787-B1FF57E8F1D6}" srcOrd="0" destOrd="0" presId="urn:microsoft.com/office/officeart/2005/8/layout/hierarchy4"/>
    <dgm:cxn modelId="{E9937D7E-D619-4E0B-B15C-DE10A4761DE4}" type="presParOf" srcId="{294067E4-67EF-468B-B787-B1FF57E8F1D6}" destId="{22D4D04C-616D-4C83-AD9B-00A76B440EBE}" srcOrd="0" destOrd="0" presId="urn:microsoft.com/office/officeart/2005/8/layout/hierarchy4"/>
    <dgm:cxn modelId="{D2DF1022-02FF-4C0D-94FB-BD41AF3D685D}" type="presParOf" srcId="{294067E4-67EF-468B-B787-B1FF57E8F1D6}" destId="{DE2E0A8D-68BC-407F-B24C-4528019FB3EC}" srcOrd="1" destOrd="0" presId="urn:microsoft.com/office/officeart/2005/8/layout/hierarchy4"/>
    <dgm:cxn modelId="{8BB216E2-007F-4677-8513-E70821B13D15}" type="presParOf" srcId="{294067E4-67EF-468B-B787-B1FF57E8F1D6}" destId="{47A24172-0899-4CED-B668-71C50CA27C5A}" srcOrd="2" destOrd="0" presId="urn:microsoft.com/office/officeart/2005/8/layout/hierarchy4"/>
    <dgm:cxn modelId="{525C56D3-C4B9-4B1D-9612-71031F40ABF2}" type="presParOf" srcId="{47A24172-0899-4CED-B668-71C50CA27C5A}" destId="{DC072A2F-7381-4BA1-A5B9-9E5B040327F8}" srcOrd="0" destOrd="0" presId="urn:microsoft.com/office/officeart/2005/8/layout/hierarchy4"/>
    <dgm:cxn modelId="{0A2AFD1B-6DAE-4067-AAF6-8228B7143133}" type="presParOf" srcId="{DC072A2F-7381-4BA1-A5B9-9E5B040327F8}" destId="{7F88B106-316B-4AD5-AED5-00EA50D67331}" srcOrd="0" destOrd="0" presId="urn:microsoft.com/office/officeart/2005/8/layout/hierarchy4"/>
    <dgm:cxn modelId="{34CFF062-D238-4E08-A869-04B1C95E1513}" type="presParOf" srcId="{DC072A2F-7381-4BA1-A5B9-9E5B040327F8}" destId="{AE9172D2-7066-48F1-9615-7674778787DF}" srcOrd="1" destOrd="0" presId="urn:microsoft.com/office/officeart/2005/8/layout/hierarchy4"/>
    <dgm:cxn modelId="{C51B4DCA-B42E-47FD-9E5C-72719143A255}" type="presParOf" srcId="{47A24172-0899-4CED-B668-71C50CA27C5A}" destId="{70003A92-F719-40B4-B9A9-98F1EE125427}" srcOrd="1" destOrd="0" presId="urn:microsoft.com/office/officeart/2005/8/layout/hierarchy4"/>
    <dgm:cxn modelId="{15F52986-E77B-4C8A-8125-EE0C7C6EC01D}" type="presParOf" srcId="{47A24172-0899-4CED-B668-71C50CA27C5A}" destId="{716E4A02-F975-454D-B54E-45C556223C82}" srcOrd="2" destOrd="0" presId="urn:microsoft.com/office/officeart/2005/8/layout/hierarchy4"/>
    <dgm:cxn modelId="{585BAA26-058C-4EE3-9E01-CFFAD382718B}" type="presParOf" srcId="{716E4A02-F975-454D-B54E-45C556223C82}" destId="{95D2A06C-A84F-4F70-9A9A-B481A36BE7C8}" srcOrd="0" destOrd="0" presId="urn:microsoft.com/office/officeart/2005/8/layout/hierarchy4"/>
    <dgm:cxn modelId="{BD5D2C1B-D4C3-442A-93DA-13F3BD69DF2B}" type="presParOf" srcId="{716E4A02-F975-454D-B54E-45C556223C82}" destId="{B81C54D8-AB02-45C2-BF5E-A039A835FD1A}" srcOrd="1" destOrd="0" presId="urn:microsoft.com/office/officeart/2005/8/layout/hierarchy4"/>
    <dgm:cxn modelId="{BB998064-0D6F-458B-AD61-B17AFE39C1ED}" type="presParOf" srcId="{B1220BF3-607C-4DF4-943B-F8A8FB5BE182}" destId="{27BD3570-332F-4BDD-8A7A-59BDDFEC743D}" srcOrd="1" destOrd="0" presId="urn:microsoft.com/office/officeart/2005/8/layout/hierarchy4"/>
    <dgm:cxn modelId="{5186E648-0168-4029-8814-2C81ECF9196E}" type="presParOf" srcId="{B1220BF3-607C-4DF4-943B-F8A8FB5BE182}" destId="{B7E2F48F-9CC5-451C-B6D8-960641BAE1E5}" srcOrd="2" destOrd="0" presId="urn:microsoft.com/office/officeart/2005/8/layout/hierarchy4"/>
    <dgm:cxn modelId="{B145522F-D0AD-4FD2-A616-20949DCB7B30}" type="presParOf" srcId="{B7E2F48F-9CC5-451C-B6D8-960641BAE1E5}" destId="{D7162CDF-598F-4FEC-B711-5717B11800C5}" srcOrd="0" destOrd="0" presId="urn:microsoft.com/office/officeart/2005/8/layout/hierarchy4"/>
    <dgm:cxn modelId="{84E19007-BD56-45B7-99C6-70F84ABA754E}" type="presParOf" srcId="{B7E2F48F-9CC5-451C-B6D8-960641BAE1E5}" destId="{2538F111-E8F4-479E-ABE0-78D6A0B101B5}" srcOrd="1" destOrd="0" presId="urn:microsoft.com/office/officeart/2005/8/layout/hierarchy4"/>
    <dgm:cxn modelId="{F5E378CF-F6A0-4B88-8F17-F601E285CB5A}" type="presParOf" srcId="{B7E2F48F-9CC5-451C-B6D8-960641BAE1E5}" destId="{8C1CB6F2-0511-4C8A-AA3E-70DA9D96AEF5}" srcOrd="2" destOrd="0" presId="urn:microsoft.com/office/officeart/2005/8/layout/hierarchy4"/>
    <dgm:cxn modelId="{0954E8B7-BDB6-46E9-BD12-0A76BD53CBAB}" type="presParOf" srcId="{8C1CB6F2-0511-4C8A-AA3E-70DA9D96AEF5}" destId="{DBE74992-642A-45F8-B9CB-909306F1C8F5}" srcOrd="0" destOrd="0" presId="urn:microsoft.com/office/officeart/2005/8/layout/hierarchy4"/>
    <dgm:cxn modelId="{1292B6A0-8978-49FD-89CD-CCD64A7CDEDB}" type="presParOf" srcId="{DBE74992-642A-45F8-B9CB-909306F1C8F5}" destId="{05FA7DC1-2C61-4DFE-8ABA-CD0634DE7A9D}" srcOrd="0" destOrd="0" presId="urn:microsoft.com/office/officeart/2005/8/layout/hierarchy4"/>
    <dgm:cxn modelId="{3648411B-F26A-4625-A77F-81BA5012C1FE}" type="presParOf" srcId="{DBE74992-642A-45F8-B9CB-909306F1C8F5}" destId="{DF6886D6-F999-4977-B10B-69A04650333E}" srcOrd="1" destOrd="0" presId="urn:microsoft.com/office/officeart/2005/8/layout/hierarchy4"/>
    <dgm:cxn modelId="{27409B28-F1DF-40EA-90F5-97548B21C41F}" type="presParOf" srcId="{DBE74992-642A-45F8-B9CB-909306F1C8F5}" destId="{6BC3F262-F8BE-464B-B59A-178BD1473BC4}" srcOrd="2" destOrd="0" presId="urn:microsoft.com/office/officeart/2005/8/layout/hierarchy4"/>
    <dgm:cxn modelId="{44F6969D-FC00-4B63-9DC3-1A5A627DBF7C}" type="presParOf" srcId="{6BC3F262-F8BE-464B-B59A-178BD1473BC4}" destId="{085A3115-B3EB-4028-BA5D-66A78D71D780}" srcOrd="0" destOrd="0" presId="urn:microsoft.com/office/officeart/2005/8/layout/hierarchy4"/>
    <dgm:cxn modelId="{25A42A94-99A9-4CEB-BA10-377222F17C19}" type="presParOf" srcId="{085A3115-B3EB-4028-BA5D-66A78D71D780}" destId="{7583639B-8BC8-41A1-BC09-1A11EB48AEA9}" srcOrd="0" destOrd="0" presId="urn:microsoft.com/office/officeart/2005/8/layout/hierarchy4"/>
    <dgm:cxn modelId="{298B544D-86BC-40CD-AD62-B23E6C41D66F}" type="presParOf" srcId="{085A3115-B3EB-4028-BA5D-66A78D71D780}" destId="{3D309C98-4501-4FF8-8B29-75FD7333CBD4}" srcOrd="1" destOrd="0" presId="urn:microsoft.com/office/officeart/2005/8/layout/hierarchy4"/>
    <dgm:cxn modelId="{9E289CD5-99DB-4596-A6AF-EC55CC316353}" type="presParOf" srcId="{B1220BF3-607C-4DF4-943B-F8A8FB5BE182}" destId="{86DCFE49-C3F7-4A41-B5A2-2962156EB9C8}" srcOrd="3" destOrd="0" presId="urn:microsoft.com/office/officeart/2005/8/layout/hierarchy4"/>
    <dgm:cxn modelId="{BE687178-6C86-4C8A-A6D0-3459EADE62AE}" type="presParOf" srcId="{B1220BF3-607C-4DF4-943B-F8A8FB5BE182}" destId="{4636F15B-4076-4A9C-934F-FA30C35BE687}" srcOrd="4" destOrd="0" presId="urn:microsoft.com/office/officeart/2005/8/layout/hierarchy4"/>
    <dgm:cxn modelId="{18D75C8F-469E-466A-8BF0-95A635129230}" type="presParOf" srcId="{4636F15B-4076-4A9C-934F-FA30C35BE687}" destId="{5E616048-5AB4-4E5E-9A41-7DAD932C963F}" srcOrd="0" destOrd="0" presId="urn:microsoft.com/office/officeart/2005/8/layout/hierarchy4"/>
    <dgm:cxn modelId="{5BCD7C4D-9AF8-4BB3-A3FD-0462A487B1AF}" type="presParOf" srcId="{4636F15B-4076-4A9C-934F-FA30C35BE687}" destId="{D7ADAE8E-9B2B-44B9-A3E0-5F3BDA72C541}" srcOrd="1" destOrd="0" presId="urn:microsoft.com/office/officeart/2005/8/layout/hierarchy4"/>
    <dgm:cxn modelId="{15B4C7C6-2F9F-40E6-BC2E-A2607675DC15}" type="presParOf" srcId="{4636F15B-4076-4A9C-934F-FA30C35BE687}" destId="{D005D62B-C052-4F8F-972F-AAFE5C405CCF}" srcOrd="2" destOrd="0" presId="urn:microsoft.com/office/officeart/2005/8/layout/hierarchy4"/>
    <dgm:cxn modelId="{421E0C19-C5BC-4B68-BF7A-0142C28FC265}" type="presParOf" srcId="{D005D62B-C052-4F8F-972F-AAFE5C405CCF}" destId="{88E25711-A01B-422E-B8AA-0E228CC72A48}" srcOrd="0" destOrd="0" presId="urn:microsoft.com/office/officeart/2005/8/layout/hierarchy4"/>
    <dgm:cxn modelId="{D5DA2746-449B-465E-9FD7-41AAB0DF4B69}" type="presParOf" srcId="{88E25711-A01B-422E-B8AA-0E228CC72A48}" destId="{B3B60B7A-1598-4BD2-AA59-6676D0221258}" srcOrd="0" destOrd="0" presId="urn:microsoft.com/office/officeart/2005/8/layout/hierarchy4"/>
    <dgm:cxn modelId="{CD9B1D30-758A-45BC-B230-504ED6AA381E}" type="presParOf" srcId="{88E25711-A01B-422E-B8AA-0E228CC72A48}" destId="{ECDFA8DA-0655-47D1-B94C-5C4CB05BD5A4}" srcOrd="1" destOrd="0" presId="urn:microsoft.com/office/officeart/2005/8/layout/hierarchy4"/>
    <dgm:cxn modelId="{95B5BF21-213B-44B5-AFD6-602BBD162077}" type="presParOf" srcId="{88E25711-A01B-422E-B8AA-0E228CC72A48}" destId="{C8B05E9D-BC5E-4E39-8F9D-165747B5D6DB}" srcOrd="2" destOrd="0" presId="urn:microsoft.com/office/officeart/2005/8/layout/hierarchy4"/>
    <dgm:cxn modelId="{2A14457F-01B7-4464-AC83-5266B630CC79}" type="presParOf" srcId="{C8B05E9D-BC5E-4E39-8F9D-165747B5D6DB}" destId="{96CEF571-7A66-4A85-8A62-E5FA4D68542D}" srcOrd="0" destOrd="0" presId="urn:microsoft.com/office/officeart/2005/8/layout/hierarchy4"/>
    <dgm:cxn modelId="{5E92DE18-E4C8-4E29-B29C-3ABC9963BD77}" type="presParOf" srcId="{96CEF571-7A66-4A85-8A62-E5FA4D68542D}" destId="{F0992B02-ECB0-4165-8EB0-9785DB45499B}" srcOrd="0" destOrd="0" presId="urn:microsoft.com/office/officeart/2005/8/layout/hierarchy4"/>
    <dgm:cxn modelId="{8F4C5036-ADED-4838-BD8A-3566A9A9A6D2}" type="presParOf" srcId="{96CEF571-7A66-4A85-8A62-E5FA4D68542D}" destId="{B834D876-F460-48EB-87F6-EC731F0652D1}" srcOrd="1" destOrd="0" presId="urn:microsoft.com/office/officeart/2005/8/layout/hierarchy4"/>
    <dgm:cxn modelId="{623691E5-1411-42DE-8D8A-6557341C5869}" type="presParOf" srcId="{D005D62B-C052-4F8F-972F-AAFE5C405CCF}" destId="{74B69CF9-C79A-4D55-BD2B-3DB152723E6E}" srcOrd="1" destOrd="0" presId="urn:microsoft.com/office/officeart/2005/8/layout/hierarchy4"/>
    <dgm:cxn modelId="{8EDDFDC4-2001-49C9-A994-F67DC38C6FC1}" type="presParOf" srcId="{D005D62B-C052-4F8F-972F-AAFE5C405CCF}" destId="{7C972E7C-ECA8-4A62-9228-3AFD7E3F4BD0}" srcOrd="2" destOrd="0" presId="urn:microsoft.com/office/officeart/2005/8/layout/hierarchy4"/>
    <dgm:cxn modelId="{BEB1C24D-5F89-4F4B-AF2C-CAA0475F701B}" type="presParOf" srcId="{7C972E7C-ECA8-4A62-9228-3AFD7E3F4BD0}" destId="{F70FB308-C302-40C3-94FF-F3394BB8E4E1}" srcOrd="0" destOrd="0" presId="urn:microsoft.com/office/officeart/2005/8/layout/hierarchy4"/>
    <dgm:cxn modelId="{41052F1E-36CD-464B-A37B-4562A7C734A2}" type="presParOf" srcId="{7C972E7C-ECA8-4A62-9228-3AFD7E3F4BD0}" destId="{E9E9852D-BBC4-4C97-932B-157739CBB2F5}"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B5F4DD0-4696-4A61-8E30-54CE5710D70D}" type="doc">
      <dgm:prSet loTypeId="urn:microsoft.com/office/officeart/2005/8/layout/architecture" loCatId="hierarchy" qsTypeId="urn:microsoft.com/office/officeart/2005/8/quickstyle/3d5" qsCatId="3D" csTypeId="urn:microsoft.com/office/officeart/2005/8/colors/accent1_2" csCatId="accent1" phldr="1"/>
      <dgm:spPr/>
      <dgm:t>
        <a:bodyPr/>
        <a:lstStyle/>
        <a:p>
          <a:endParaRPr lang="en-US"/>
        </a:p>
      </dgm:t>
    </dgm:pt>
    <dgm:pt modelId="{5BA2BC7F-66DB-411E-8EF6-2AE18A952D57}">
      <dgm:prSet phldrT="[Text]"/>
      <dgm:spPr/>
      <dgm:t>
        <a:bodyPr/>
        <a:lstStyle/>
        <a:p>
          <a:r>
            <a:rPr lang="en-US" dirty="0" smtClean="0"/>
            <a:t>Equity Capital: 100</a:t>
          </a:r>
          <a:endParaRPr lang="en-US" dirty="0"/>
        </a:p>
      </dgm:t>
    </dgm:pt>
    <dgm:pt modelId="{A7B038EB-363A-4C4B-8A04-7391BEC487A4}" type="parTrans" cxnId="{6A3BFCF3-FDB5-482A-8625-8782A0F1D791}">
      <dgm:prSet/>
      <dgm:spPr/>
      <dgm:t>
        <a:bodyPr/>
        <a:lstStyle/>
        <a:p>
          <a:endParaRPr lang="en-US"/>
        </a:p>
      </dgm:t>
    </dgm:pt>
    <dgm:pt modelId="{52F8C30D-3244-4A17-9DBE-527D5235FDF3}" type="sibTrans" cxnId="{6A3BFCF3-FDB5-482A-8625-8782A0F1D791}">
      <dgm:prSet/>
      <dgm:spPr/>
      <dgm:t>
        <a:bodyPr/>
        <a:lstStyle/>
        <a:p>
          <a:endParaRPr lang="en-US"/>
        </a:p>
      </dgm:t>
    </dgm:pt>
    <dgm:pt modelId="{CEBBA683-4A47-41F2-B30F-302D4B4A48CB}">
      <dgm:prSet phldrT="[Text]" custT="1"/>
      <dgm:spPr/>
      <dgm:t>
        <a:bodyPr/>
        <a:lstStyle/>
        <a:p>
          <a:r>
            <a:rPr lang="en-US" sz="4000" dirty="0" smtClean="0"/>
            <a:t>Promoters: (90)</a:t>
          </a:r>
          <a:endParaRPr lang="en-US" sz="4000" dirty="0"/>
        </a:p>
      </dgm:t>
    </dgm:pt>
    <dgm:pt modelId="{CC1A5DD8-F2B6-4A98-B30C-4ACEA5B75336}" type="parTrans" cxnId="{1E73BD59-52FC-4C8B-A7E9-C574740AC4D9}">
      <dgm:prSet/>
      <dgm:spPr/>
      <dgm:t>
        <a:bodyPr/>
        <a:lstStyle/>
        <a:p>
          <a:endParaRPr lang="en-US"/>
        </a:p>
      </dgm:t>
    </dgm:pt>
    <dgm:pt modelId="{2D172337-4E0D-4940-BB6B-8A30D55FA99E}" type="sibTrans" cxnId="{1E73BD59-52FC-4C8B-A7E9-C574740AC4D9}">
      <dgm:prSet/>
      <dgm:spPr/>
      <dgm:t>
        <a:bodyPr/>
        <a:lstStyle/>
        <a:p>
          <a:endParaRPr lang="en-US"/>
        </a:p>
      </dgm:t>
    </dgm:pt>
    <dgm:pt modelId="{A9AF8AEC-AEFC-4BE4-9450-77BD1856086C}">
      <dgm:prSet phldrT="[Text]" custT="1"/>
      <dgm:spPr/>
      <dgm:t>
        <a:bodyPr/>
        <a:lstStyle/>
        <a:p>
          <a:r>
            <a:rPr lang="en-US" sz="4000" dirty="0" smtClean="0"/>
            <a:t>Rs.10x1 share</a:t>
          </a:r>
        </a:p>
        <a:p>
          <a:r>
            <a:rPr lang="en-US" sz="4000" dirty="0" smtClean="0"/>
            <a:t>=Rs.10</a:t>
          </a:r>
          <a:endParaRPr lang="en-US" sz="4000" dirty="0"/>
        </a:p>
      </dgm:t>
    </dgm:pt>
    <dgm:pt modelId="{E07DCCFA-EE62-4520-8248-46DA77ACDFB1}" type="parTrans" cxnId="{05118F85-8F0E-4040-B6EB-97F4F3A4EE00}">
      <dgm:prSet/>
      <dgm:spPr/>
      <dgm:t>
        <a:bodyPr/>
        <a:lstStyle/>
        <a:p>
          <a:endParaRPr lang="en-US"/>
        </a:p>
      </dgm:t>
    </dgm:pt>
    <dgm:pt modelId="{59A822F5-1435-405A-97F3-026110043C5A}" type="sibTrans" cxnId="{05118F85-8F0E-4040-B6EB-97F4F3A4EE00}">
      <dgm:prSet/>
      <dgm:spPr/>
      <dgm:t>
        <a:bodyPr/>
        <a:lstStyle/>
        <a:p>
          <a:endParaRPr lang="en-US"/>
        </a:p>
      </dgm:t>
    </dgm:pt>
    <dgm:pt modelId="{D34043A6-1084-4BEB-807D-FD9834A79992}">
      <dgm:prSet phldrT="[Text]" custT="1"/>
      <dgm:spPr/>
      <dgm:t>
        <a:bodyPr/>
        <a:lstStyle/>
        <a:p>
          <a:r>
            <a:rPr lang="en-US" sz="3600" dirty="0" smtClean="0"/>
            <a:t>Rs.1 x 10 shares </a:t>
          </a:r>
        </a:p>
        <a:p>
          <a:r>
            <a:rPr lang="en-US" sz="3600" dirty="0" smtClean="0"/>
            <a:t>= Rs.10</a:t>
          </a:r>
          <a:endParaRPr lang="en-US" sz="3600" dirty="0"/>
        </a:p>
      </dgm:t>
    </dgm:pt>
    <dgm:pt modelId="{4E383D95-AA02-437E-87AF-BFEA68B17A4A}" type="parTrans" cxnId="{94543F32-F184-49B0-8FD3-388956FACAEE}">
      <dgm:prSet/>
      <dgm:spPr/>
      <dgm:t>
        <a:bodyPr/>
        <a:lstStyle/>
        <a:p>
          <a:endParaRPr lang="en-US"/>
        </a:p>
      </dgm:t>
    </dgm:pt>
    <dgm:pt modelId="{C90E4412-9702-4F61-822F-53AB69C2D44F}" type="sibTrans" cxnId="{94543F32-F184-49B0-8FD3-388956FACAEE}">
      <dgm:prSet/>
      <dgm:spPr/>
      <dgm:t>
        <a:bodyPr/>
        <a:lstStyle/>
        <a:p>
          <a:endParaRPr lang="en-US"/>
        </a:p>
      </dgm:t>
    </dgm:pt>
    <dgm:pt modelId="{0B4F68EA-BCD2-4A00-9BE1-473D8332AF0F}" type="pres">
      <dgm:prSet presAssocID="{5B5F4DD0-4696-4A61-8E30-54CE5710D70D}" presName="Name0" presStyleCnt="0">
        <dgm:presLayoutVars>
          <dgm:chPref val="1"/>
          <dgm:dir/>
          <dgm:animOne val="branch"/>
          <dgm:animLvl val="lvl"/>
          <dgm:resizeHandles/>
        </dgm:presLayoutVars>
      </dgm:prSet>
      <dgm:spPr/>
      <dgm:t>
        <a:bodyPr/>
        <a:lstStyle/>
        <a:p>
          <a:endParaRPr lang="en-US"/>
        </a:p>
      </dgm:t>
    </dgm:pt>
    <dgm:pt modelId="{D5EB4B4F-009B-45CA-83BA-5C14978E5876}" type="pres">
      <dgm:prSet presAssocID="{5BA2BC7F-66DB-411E-8EF6-2AE18A952D57}" presName="vertOne" presStyleCnt="0"/>
      <dgm:spPr/>
    </dgm:pt>
    <dgm:pt modelId="{3BB53D40-E196-4CF9-A952-9ED98428452A}" type="pres">
      <dgm:prSet presAssocID="{5BA2BC7F-66DB-411E-8EF6-2AE18A952D57}" presName="txOne" presStyleLbl="node0" presStyleIdx="0" presStyleCnt="1">
        <dgm:presLayoutVars>
          <dgm:chPref val="3"/>
        </dgm:presLayoutVars>
      </dgm:prSet>
      <dgm:spPr/>
      <dgm:t>
        <a:bodyPr/>
        <a:lstStyle/>
        <a:p>
          <a:endParaRPr lang="en-US"/>
        </a:p>
      </dgm:t>
    </dgm:pt>
    <dgm:pt modelId="{5A6B085F-1AD5-481C-B1BD-38EAA869571C}" type="pres">
      <dgm:prSet presAssocID="{5BA2BC7F-66DB-411E-8EF6-2AE18A952D57}" presName="parTransOne" presStyleCnt="0"/>
      <dgm:spPr/>
    </dgm:pt>
    <dgm:pt modelId="{9A02EC06-F821-42F6-8126-D4D4B7287820}" type="pres">
      <dgm:prSet presAssocID="{5BA2BC7F-66DB-411E-8EF6-2AE18A952D57}" presName="horzOne" presStyleCnt="0"/>
      <dgm:spPr/>
    </dgm:pt>
    <dgm:pt modelId="{0E753E8A-ED1E-4DC4-87EF-7B61C731AE48}" type="pres">
      <dgm:prSet presAssocID="{CEBBA683-4A47-41F2-B30F-302D4B4A48CB}" presName="vertTwo" presStyleCnt="0"/>
      <dgm:spPr/>
    </dgm:pt>
    <dgm:pt modelId="{BBC9E98B-948B-4598-9583-814C95C8B53F}" type="pres">
      <dgm:prSet presAssocID="{CEBBA683-4A47-41F2-B30F-302D4B4A48CB}" presName="txTwo" presStyleLbl="node2" presStyleIdx="0" presStyleCnt="2">
        <dgm:presLayoutVars>
          <dgm:chPref val="3"/>
        </dgm:presLayoutVars>
      </dgm:prSet>
      <dgm:spPr/>
      <dgm:t>
        <a:bodyPr/>
        <a:lstStyle/>
        <a:p>
          <a:endParaRPr lang="en-US"/>
        </a:p>
      </dgm:t>
    </dgm:pt>
    <dgm:pt modelId="{6FD3C668-213B-466C-8893-014A6433EF74}" type="pres">
      <dgm:prSet presAssocID="{CEBBA683-4A47-41F2-B30F-302D4B4A48CB}" presName="horzTwo" presStyleCnt="0"/>
      <dgm:spPr/>
    </dgm:pt>
    <dgm:pt modelId="{2A6D6A0B-1F77-484B-B197-DDCAA4117AEC}" type="pres">
      <dgm:prSet presAssocID="{2D172337-4E0D-4940-BB6B-8A30D55FA99E}" presName="sibSpaceTwo" presStyleCnt="0"/>
      <dgm:spPr/>
    </dgm:pt>
    <dgm:pt modelId="{E5AB6B04-E276-42FD-90F7-CD6F515FE332}" type="pres">
      <dgm:prSet presAssocID="{A9AF8AEC-AEFC-4BE4-9450-77BD1856086C}" presName="vertTwo" presStyleCnt="0"/>
      <dgm:spPr/>
    </dgm:pt>
    <dgm:pt modelId="{8DE3E93B-707A-4D0B-BCD1-EBFF3B794444}" type="pres">
      <dgm:prSet presAssocID="{A9AF8AEC-AEFC-4BE4-9450-77BD1856086C}" presName="txTwo" presStyleLbl="node2" presStyleIdx="1" presStyleCnt="2">
        <dgm:presLayoutVars>
          <dgm:chPref val="3"/>
        </dgm:presLayoutVars>
      </dgm:prSet>
      <dgm:spPr/>
      <dgm:t>
        <a:bodyPr/>
        <a:lstStyle/>
        <a:p>
          <a:endParaRPr lang="en-US"/>
        </a:p>
      </dgm:t>
    </dgm:pt>
    <dgm:pt modelId="{6A78A44F-4998-4C94-B54D-27EA75FB3457}" type="pres">
      <dgm:prSet presAssocID="{A9AF8AEC-AEFC-4BE4-9450-77BD1856086C}" presName="parTransTwo" presStyleCnt="0"/>
      <dgm:spPr/>
    </dgm:pt>
    <dgm:pt modelId="{DE0EA749-EA4F-4813-8325-2D0EE966C558}" type="pres">
      <dgm:prSet presAssocID="{A9AF8AEC-AEFC-4BE4-9450-77BD1856086C}" presName="horzTwo" presStyleCnt="0"/>
      <dgm:spPr/>
    </dgm:pt>
    <dgm:pt modelId="{80E20768-B686-4750-8928-9C361CACC4E6}" type="pres">
      <dgm:prSet presAssocID="{D34043A6-1084-4BEB-807D-FD9834A79992}" presName="vertThree" presStyleCnt="0"/>
      <dgm:spPr/>
    </dgm:pt>
    <dgm:pt modelId="{B471DF8E-2531-496E-A54C-241A90E83988}" type="pres">
      <dgm:prSet presAssocID="{D34043A6-1084-4BEB-807D-FD9834A79992}" presName="txThree" presStyleLbl="node3" presStyleIdx="0" presStyleCnt="1">
        <dgm:presLayoutVars>
          <dgm:chPref val="3"/>
        </dgm:presLayoutVars>
      </dgm:prSet>
      <dgm:spPr/>
      <dgm:t>
        <a:bodyPr/>
        <a:lstStyle/>
        <a:p>
          <a:endParaRPr lang="en-US"/>
        </a:p>
      </dgm:t>
    </dgm:pt>
    <dgm:pt modelId="{F98FE195-4B0D-46F7-BFA0-FA03E5458E03}" type="pres">
      <dgm:prSet presAssocID="{D34043A6-1084-4BEB-807D-FD9834A79992}" presName="horzThree" presStyleCnt="0"/>
      <dgm:spPr/>
    </dgm:pt>
  </dgm:ptLst>
  <dgm:cxnLst>
    <dgm:cxn modelId="{35C1C8B8-91C1-48A4-8962-FEFFC7E760DB}" type="presOf" srcId="{D34043A6-1084-4BEB-807D-FD9834A79992}" destId="{B471DF8E-2531-496E-A54C-241A90E83988}" srcOrd="0" destOrd="0" presId="urn:microsoft.com/office/officeart/2005/8/layout/architecture"/>
    <dgm:cxn modelId="{05118F85-8F0E-4040-B6EB-97F4F3A4EE00}" srcId="{5BA2BC7F-66DB-411E-8EF6-2AE18A952D57}" destId="{A9AF8AEC-AEFC-4BE4-9450-77BD1856086C}" srcOrd="1" destOrd="0" parTransId="{E07DCCFA-EE62-4520-8248-46DA77ACDFB1}" sibTransId="{59A822F5-1435-405A-97F3-026110043C5A}"/>
    <dgm:cxn modelId="{D0B34032-24FC-4A25-8BF3-15A8A44F2546}" type="presOf" srcId="{A9AF8AEC-AEFC-4BE4-9450-77BD1856086C}" destId="{8DE3E93B-707A-4D0B-BCD1-EBFF3B794444}" srcOrd="0" destOrd="0" presId="urn:microsoft.com/office/officeart/2005/8/layout/architecture"/>
    <dgm:cxn modelId="{CBF4F374-B951-4AF5-B1BB-9C74000A4E71}" type="presOf" srcId="{5B5F4DD0-4696-4A61-8E30-54CE5710D70D}" destId="{0B4F68EA-BCD2-4A00-9BE1-473D8332AF0F}" srcOrd="0" destOrd="0" presId="urn:microsoft.com/office/officeart/2005/8/layout/architecture"/>
    <dgm:cxn modelId="{1E73BD59-52FC-4C8B-A7E9-C574740AC4D9}" srcId="{5BA2BC7F-66DB-411E-8EF6-2AE18A952D57}" destId="{CEBBA683-4A47-41F2-B30F-302D4B4A48CB}" srcOrd="0" destOrd="0" parTransId="{CC1A5DD8-F2B6-4A98-B30C-4ACEA5B75336}" sibTransId="{2D172337-4E0D-4940-BB6B-8A30D55FA99E}"/>
    <dgm:cxn modelId="{94543F32-F184-49B0-8FD3-388956FACAEE}" srcId="{A9AF8AEC-AEFC-4BE4-9450-77BD1856086C}" destId="{D34043A6-1084-4BEB-807D-FD9834A79992}" srcOrd="0" destOrd="0" parTransId="{4E383D95-AA02-437E-87AF-BFEA68B17A4A}" sibTransId="{C90E4412-9702-4F61-822F-53AB69C2D44F}"/>
    <dgm:cxn modelId="{A9CBE44E-151F-44FC-A1DF-E6EE563D1C75}" type="presOf" srcId="{5BA2BC7F-66DB-411E-8EF6-2AE18A952D57}" destId="{3BB53D40-E196-4CF9-A952-9ED98428452A}" srcOrd="0" destOrd="0" presId="urn:microsoft.com/office/officeart/2005/8/layout/architecture"/>
    <dgm:cxn modelId="{6A3BFCF3-FDB5-482A-8625-8782A0F1D791}" srcId="{5B5F4DD0-4696-4A61-8E30-54CE5710D70D}" destId="{5BA2BC7F-66DB-411E-8EF6-2AE18A952D57}" srcOrd="0" destOrd="0" parTransId="{A7B038EB-363A-4C4B-8A04-7391BEC487A4}" sibTransId="{52F8C30D-3244-4A17-9DBE-527D5235FDF3}"/>
    <dgm:cxn modelId="{559CC3DF-A01C-49A2-9DE5-2E6D75C9D5E3}" type="presOf" srcId="{CEBBA683-4A47-41F2-B30F-302D4B4A48CB}" destId="{BBC9E98B-948B-4598-9583-814C95C8B53F}" srcOrd="0" destOrd="0" presId="urn:microsoft.com/office/officeart/2005/8/layout/architecture"/>
    <dgm:cxn modelId="{C7E1F0E6-F166-4692-A3A3-BCD9D76ACD3B}" type="presParOf" srcId="{0B4F68EA-BCD2-4A00-9BE1-473D8332AF0F}" destId="{D5EB4B4F-009B-45CA-83BA-5C14978E5876}" srcOrd="0" destOrd="0" presId="urn:microsoft.com/office/officeart/2005/8/layout/architecture"/>
    <dgm:cxn modelId="{D219F6CF-5501-48F9-A3FC-AE7171C538DE}" type="presParOf" srcId="{D5EB4B4F-009B-45CA-83BA-5C14978E5876}" destId="{3BB53D40-E196-4CF9-A952-9ED98428452A}" srcOrd="0" destOrd="0" presId="urn:microsoft.com/office/officeart/2005/8/layout/architecture"/>
    <dgm:cxn modelId="{BBD873E1-B3AD-42C2-AD70-636455D7DA2F}" type="presParOf" srcId="{D5EB4B4F-009B-45CA-83BA-5C14978E5876}" destId="{5A6B085F-1AD5-481C-B1BD-38EAA869571C}" srcOrd="1" destOrd="0" presId="urn:microsoft.com/office/officeart/2005/8/layout/architecture"/>
    <dgm:cxn modelId="{4FD39799-9778-430F-A7EC-D3998BC84F1D}" type="presParOf" srcId="{D5EB4B4F-009B-45CA-83BA-5C14978E5876}" destId="{9A02EC06-F821-42F6-8126-D4D4B7287820}" srcOrd="2" destOrd="0" presId="urn:microsoft.com/office/officeart/2005/8/layout/architecture"/>
    <dgm:cxn modelId="{F14657F0-C807-44B0-8DE3-771753E21166}" type="presParOf" srcId="{9A02EC06-F821-42F6-8126-D4D4B7287820}" destId="{0E753E8A-ED1E-4DC4-87EF-7B61C731AE48}" srcOrd="0" destOrd="0" presId="urn:microsoft.com/office/officeart/2005/8/layout/architecture"/>
    <dgm:cxn modelId="{1740CA9F-A577-4FF6-A7DD-7B14C3A76C13}" type="presParOf" srcId="{0E753E8A-ED1E-4DC4-87EF-7B61C731AE48}" destId="{BBC9E98B-948B-4598-9583-814C95C8B53F}" srcOrd="0" destOrd="0" presId="urn:microsoft.com/office/officeart/2005/8/layout/architecture"/>
    <dgm:cxn modelId="{577D1A9A-C882-4665-8B70-B200D5426567}" type="presParOf" srcId="{0E753E8A-ED1E-4DC4-87EF-7B61C731AE48}" destId="{6FD3C668-213B-466C-8893-014A6433EF74}" srcOrd="1" destOrd="0" presId="urn:microsoft.com/office/officeart/2005/8/layout/architecture"/>
    <dgm:cxn modelId="{46ED534A-E292-4DAD-84A2-9CA61FD6F2C6}" type="presParOf" srcId="{9A02EC06-F821-42F6-8126-D4D4B7287820}" destId="{2A6D6A0B-1F77-484B-B197-DDCAA4117AEC}" srcOrd="1" destOrd="0" presId="urn:microsoft.com/office/officeart/2005/8/layout/architecture"/>
    <dgm:cxn modelId="{A5AC50BE-442E-4405-88E2-F80A8912369C}" type="presParOf" srcId="{9A02EC06-F821-42F6-8126-D4D4B7287820}" destId="{E5AB6B04-E276-42FD-90F7-CD6F515FE332}" srcOrd="2" destOrd="0" presId="urn:microsoft.com/office/officeart/2005/8/layout/architecture"/>
    <dgm:cxn modelId="{24A8386D-2626-40D8-A0A6-64039154961D}" type="presParOf" srcId="{E5AB6B04-E276-42FD-90F7-CD6F515FE332}" destId="{8DE3E93B-707A-4D0B-BCD1-EBFF3B794444}" srcOrd="0" destOrd="0" presId="urn:microsoft.com/office/officeart/2005/8/layout/architecture"/>
    <dgm:cxn modelId="{E0ABEF7C-F2F6-457A-9486-632EBA8B3A54}" type="presParOf" srcId="{E5AB6B04-E276-42FD-90F7-CD6F515FE332}" destId="{6A78A44F-4998-4C94-B54D-27EA75FB3457}" srcOrd="1" destOrd="0" presId="urn:microsoft.com/office/officeart/2005/8/layout/architecture"/>
    <dgm:cxn modelId="{26BEBF8F-4731-44A0-929B-E4FAF67692FC}" type="presParOf" srcId="{E5AB6B04-E276-42FD-90F7-CD6F515FE332}" destId="{DE0EA749-EA4F-4813-8325-2D0EE966C558}" srcOrd="2" destOrd="0" presId="urn:microsoft.com/office/officeart/2005/8/layout/architecture"/>
    <dgm:cxn modelId="{BBEDE932-4EBC-443A-B6D3-3F19E118E180}" type="presParOf" srcId="{DE0EA749-EA4F-4813-8325-2D0EE966C558}" destId="{80E20768-B686-4750-8928-9C361CACC4E6}" srcOrd="0" destOrd="0" presId="urn:microsoft.com/office/officeart/2005/8/layout/architecture"/>
    <dgm:cxn modelId="{B12EA1DD-5AAA-4279-B1E8-1B822493C333}" type="presParOf" srcId="{80E20768-B686-4750-8928-9C361CACC4E6}" destId="{B471DF8E-2531-496E-A54C-241A90E83988}" srcOrd="0" destOrd="0" presId="urn:microsoft.com/office/officeart/2005/8/layout/architecture"/>
    <dgm:cxn modelId="{18615DF6-F2F8-42C9-8113-1D50D1B4E4A1}" type="presParOf" srcId="{80E20768-B686-4750-8928-9C361CACC4E6}" destId="{F98FE195-4B0D-46F7-BFA0-FA03E5458E03}"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B5F4DD0-4696-4A61-8E30-54CE5710D70D}" type="doc">
      <dgm:prSet loTypeId="urn:microsoft.com/office/officeart/2005/8/layout/architecture" loCatId="hierarchy" qsTypeId="urn:microsoft.com/office/officeart/2005/8/quickstyle/3d5" qsCatId="3D" csTypeId="urn:microsoft.com/office/officeart/2005/8/colors/accent1_2" csCatId="accent1" phldr="1"/>
      <dgm:spPr/>
      <dgm:t>
        <a:bodyPr/>
        <a:lstStyle/>
        <a:p>
          <a:endParaRPr lang="en-US"/>
        </a:p>
      </dgm:t>
    </dgm:pt>
    <dgm:pt modelId="{5BA2BC7F-66DB-411E-8EF6-2AE18A952D57}">
      <dgm:prSet phldrT="[Text]"/>
      <dgm:spPr/>
      <dgm:t>
        <a:bodyPr/>
        <a:lstStyle/>
        <a:p>
          <a:r>
            <a:rPr lang="en-US" dirty="0" smtClean="0"/>
            <a:t>Equity Capital: 100</a:t>
          </a:r>
          <a:endParaRPr lang="en-US" dirty="0"/>
        </a:p>
      </dgm:t>
    </dgm:pt>
    <dgm:pt modelId="{A7B038EB-363A-4C4B-8A04-7391BEC487A4}" type="parTrans" cxnId="{6A3BFCF3-FDB5-482A-8625-8782A0F1D791}">
      <dgm:prSet/>
      <dgm:spPr/>
      <dgm:t>
        <a:bodyPr/>
        <a:lstStyle/>
        <a:p>
          <a:endParaRPr lang="en-US"/>
        </a:p>
      </dgm:t>
    </dgm:pt>
    <dgm:pt modelId="{52F8C30D-3244-4A17-9DBE-527D5235FDF3}" type="sibTrans" cxnId="{6A3BFCF3-FDB5-482A-8625-8782A0F1D791}">
      <dgm:prSet/>
      <dgm:spPr/>
      <dgm:t>
        <a:bodyPr/>
        <a:lstStyle/>
        <a:p>
          <a:endParaRPr lang="en-US"/>
        </a:p>
      </dgm:t>
    </dgm:pt>
    <dgm:pt modelId="{CEBBA683-4A47-41F2-B30F-302D4B4A48CB}">
      <dgm:prSet phldrT="[Text]"/>
      <dgm:spPr/>
      <dgm:t>
        <a:bodyPr/>
        <a:lstStyle/>
        <a:p>
          <a:r>
            <a:rPr lang="en-US" dirty="0" smtClean="0"/>
            <a:t>Promoters:: (90)</a:t>
          </a:r>
          <a:endParaRPr lang="en-US" dirty="0"/>
        </a:p>
      </dgm:t>
    </dgm:pt>
    <dgm:pt modelId="{CC1A5DD8-F2B6-4A98-B30C-4ACEA5B75336}" type="parTrans" cxnId="{1E73BD59-52FC-4C8B-A7E9-C574740AC4D9}">
      <dgm:prSet/>
      <dgm:spPr/>
      <dgm:t>
        <a:bodyPr/>
        <a:lstStyle/>
        <a:p>
          <a:endParaRPr lang="en-US"/>
        </a:p>
      </dgm:t>
    </dgm:pt>
    <dgm:pt modelId="{2D172337-4E0D-4940-BB6B-8A30D55FA99E}" type="sibTrans" cxnId="{1E73BD59-52FC-4C8B-A7E9-C574740AC4D9}">
      <dgm:prSet/>
      <dgm:spPr/>
      <dgm:t>
        <a:bodyPr/>
        <a:lstStyle/>
        <a:p>
          <a:endParaRPr lang="en-US"/>
        </a:p>
      </dgm:t>
    </dgm:pt>
    <dgm:pt modelId="{A9AF8AEC-AEFC-4BE4-9450-77BD1856086C}">
      <dgm:prSet phldrT="[Text]"/>
      <dgm:spPr/>
      <dgm:t>
        <a:bodyPr/>
        <a:lstStyle/>
        <a:p>
          <a:r>
            <a:rPr lang="en-US" dirty="0" smtClean="0"/>
            <a:t>Face Value 10x1 share=10</a:t>
          </a:r>
          <a:endParaRPr lang="en-US" dirty="0"/>
        </a:p>
      </dgm:t>
    </dgm:pt>
    <dgm:pt modelId="{E07DCCFA-EE62-4520-8248-46DA77ACDFB1}" type="parTrans" cxnId="{05118F85-8F0E-4040-B6EB-97F4F3A4EE00}">
      <dgm:prSet/>
      <dgm:spPr/>
      <dgm:t>
        <a:bodyPr/>
        <a:lstStyle/>
        <a:p>
          <a:endParaRPr lang="en-US"/>
        </a:p>
      </dgm:t>
    </dgm:pt>
    <dgm:pt modelId="{59A822F5-1435-405A-97F3-026110043C5A}" type="sibTrans" cxnId="{05118F85-8F0E-4040-B6EB-97F4F3A4EE00}">
      <dgm:prSet/>
      <dgm:spPr/>
      <dgm:t>
        <a:bodyPr/>
        <a:lstStyle/>
        <a:p>
          <a:endParaRPr lang="en-US"/>
        </a:p>
      </dgm:t>
    </dgm:pt>
    <dgm:pt modelId="{D34043A6-1084-4BEB-807D-FD9834A79992}">
      <dgm:prSet phldrT="[Text]"/>
      <dgm:spPr/>
      <dgm:t>
        <a:bodyPr/>
        <a:lstStyle/>
        <a:p>
          <a:r>
            <a:rPr lang="en-US" dirty="0" smtClean="0"/>
            <a:t>+Bonus share 1:2</a:t>
          </a:r>
          <a:endParaRPr lang="en-US" dirty="0"/>
        </a:p>
      </dgm:t>
    </dgm:pt>
    <dgm:pt modelId="{4E383D95-AA02-437E-87AF-BFEA68B17A4A}" type="parTrans" cxnId="{94543F32-F184-49B0-8FD3-388956FACAEE}">
      <dgm:prSet/>
      <dgm:spPr/>
      <dgm:t>
        <a:bodyPr/>
        <a:lstStyle/>
        <a:p>
          <a:endParaRPr lang="en-US"/>
        </a:p>
      </dgm:t>
    </dgm:pt>
    <dgm:pt modelId="{C90E4412-9702-4F61-822F-53AB69C2D44F}" type="sibTrans" cxnId="{94543F32-F184-49B0-8FD3-388956FACAEE}">
      <dgm:prSet/>
      <dgm:spPr/>
      <dgm:t>
        <a:bodyPr/>
        <a:lstStyle/>
        <a:p>
          <a:endParaRPr lang="en-US"/>
        </a:p>
      </dgm:t>
    </dgm:pt>
    <dgm:pt modelId="{0B4F68EA-BCD2-4A00-9BE1-473D8332AF0F}" type="pres">
      <dgm:prSet presAssocID="{5B5F4DD0-4696-4A61-8E30-54CE5710D70D}" presName="Name0" presStyleCnt="0">
        <dgm:presLayoutVars>
          <dgm:chPref val="1"/>
          <dgm:dir/>
          <dgm:animOne val="branch"/>
          <dgm:animLvl val="lvl"/>
          <dgm:resizeHandles/>
        </dgm:presLayoutVars>
      </dgm:prSet>
      <dgm:spPr/>
      <dgm:t>
        <a:bodyPr/>
        <a:lstStyle/>
        <a:p>
          <a:endParaRPr lang="en-US"/>
        </a:p>
      </dgm:t>
    </dgm:pt>
    <dgm:pt modelId="{D5EB4B4F-009B-45CA-83BA-5C14978E5876}" type="pres">
      <dgm:prSet presAssocID="{5BA2BC7F-66DB-411E-8EF6-2AE18A952D57}" presName="vertOne" presStyleCnt="0"/>
      <dgm:spPr/>
    </dgm:pt>
    <dgm:pt modelId="{3BB53D40-E196-4CF9-A952-9ED98428452A}" type="pres">
      <dgm:prSet presAssocID="{5BA2BC7F-66DB-411E-8EF6-2AE18A952D57}" presName="txOne" presStyleLbl="node0" presStyleIdx="0" presStyleCnt="1">
        <dgm:presLayoutVars>
          <dgm:chPref val="3"/>
        </dgm:presLayoutVars>
      </dgm:prSet>
      <dgm:spPr/>
      <dgm:t>
        <a:bodyPr/>
        <a:lstStyle/>
        <a:p>
          <a:endParaRPr lang="en-US"/>
        </a:p>
      </dgm:t>
    </dgm:pt>
    <dgm:pt modelId="{5A6B085F-1AD5-481C-B1BD-38EAA869571C}" type="pres">
      <dgm:prSet presAssocID="{5BA2BC7F-66DB-411E-8EF6-2AE18A952D57}" presName="parTransOne" presStyleCnt="0"/>
      <dgm:spPr/>
    </dgm:pt>
    <dgm:pt modelId="{9A02EC06-F821-42F6-8126-D4D4B7287820}" type="pres">
      <dgm:prSet presAssocID="{5BA2BC7F-66DB-411E-8EF6-2AE18A952D57}" presName="horzOne" presStyleCnt="0"/>
      <dgm:spPr/>
    </dgm:pt>
    <dgm:pt modelId="{0E753E8A-ED1E-4DC4-87EF-7B61C731AE48}" type="pres">
      <dgm:prSet presAssocID="{CEBBA683-4A47-41F2-B30F-302D4B4A48CB}" presName="vertTwo" presStyleCnt="0"/>
      <dgm:spPr/>
    </dgm:pt>
    <dgm:pt modelId="{BBC9E98B-948B-4598-9583-814C95C8B53F}" type="pres">
      <dgm:prSet presAssocID="{CEBBA683-4A47-41F2-B30F-302D4B4A48CB}" presName="txTwo" presStyleLbl="node2" presStyleIdx="0" presStyleCnt="2">
        <dgm:presLayoutVars>
          <dgm:chPref val="3"/>
        </dgm:presLayoutVars>
      </dgm:prSet>
      <dgm:spPr/>
      <dgm:t>
        <a:bodyPr/>
        <a:lstStyle/>
        <a:p>
          <a:endParaRPr lang="en-US"/>
        </a:p>
      </dgm:t>
    </dgm:pt>
    <dgm:pt modelId="{6FD3C668-213B-466C-8893-014A6433EF74}" type="pres">
      <dgm:prSet presAssocID="{CEBBA683-4A47-41F2-B30F-302D4B4A48CB}" presName="horzTwo" presStyleCnt="0"/>
      <dgm:spPr/>
    </dgm:pt>
    <dgm:pt modelId="{2A6D6A0B-1F77-484B-B197-DDCAA4117AEC}" type="pres">
      <dgm:prSet presAssocID="{2D172337-4E0D-4940-BB6B-8A30D55FA99E}" presName="sibSpaceTwo" presStyleCnt="0"/>
      <dgm:spPr/>
    </dgm:pt>
    <dgm:pt modelId="{E5AB6B04-E276-42FD-90F7-CD6F515FE332}" type="pres">
      <dgm:prSet presAssocID="{A9AF8AEC-AEFC-4BE4-9450-77BD1856086C}" presName="vertTwo" presStyleCnt="0"/>
      <dgm:spPr/>
    </dgm:pt>
    <dgm:pt modelId="{8DE3E93B-707A-4D0B-BCD1-EBFF3B794444}" type="pres">
      <dgm:prSet presAssocID="{A9AF8AEC-AEFC-4BE4-9450-77BD1856086C}" presName="txTwo" presStyleLbl="node2" presStyleIdx="1" presStyleCnt="2">
        <dgm:presLayoutVars>
          <dgm:chPref val="3"/>
        </dgm:presLayoutVars>
      </dgm:prSet>
      <dgm:spPr/>
      <dgm:t>
        <a:bodyPr/>
        <a:lstStyle/>
        <a:p>
          <a:endParaRPr lang="en-US"/>
        </a:p>
      </dgm:t>
    </dgm:pt>
    <dgm:pt modelId="{6A78A44F-4998-4C94-B54D-27EA75FB3457}" type="pres">
      <dgm:prSet presAssocID="{A9AF8AEC-AEFC-4BE4-9450-77BD1856086C}" presName="parTransTwo" presStyleCnt="0"/>
      <dgm:spPr/>
    </dgm:pt>
    <dgm:pt modelId="{DE0EA749-EA4F-4813-8325-2D0EE966C558}" type="pres">
      <dgm:prSet presAssocID="{A9AF8AEC-AEFC-4BE4-9450-77BD1856086C}" presName="horzTwo" presStyleCnt="0"/>
      <dgm:spPr/>
    </dgm:pt>
    <dgm:pt modelId="{80E20768-B686-4750-8928-9C361CACC4E6}" type="pres">
      <dgm:prSet presAssocID="{D34043A6-1084-4BEB-807D-FD9834A79992}" presName="vertThree" presStyleCnt="0"/>
      <dgm:spPr/>
    </dgm:pt>
    <dgm:pt modelId="{B471DF8E-2531-496E-A54C-241A90E83988}" type="pres">
      <dgm:prSet presAssocID="{D34043A6-1084-4BEB-807D-FD9834A79992}" presName="txThree" presStyleLbl="node3" presStyleIdx="0" presStyleCnt="1">
        <dgm:presLayoutVars>
          <dgm:chPref val="3"/>
        </dgm:presLayoutVars>
      </dgm:prSet>
      <dgm:spPr/>
      <dgm:t>
        <a:bodyPr/>
        <a:lstStyle/>
        <a:p>
          <a:endParaRPr lang="en-US"/>
        </a:p>
      </dgm:t>
    </dgm:pt>
    <dgm:pt modelId="{F98FE195-4B0D-46F7-BFA0-FA03E5458E03}" type="pres">
      <dgm:prSet presAssocID="{D34043A6-1084-4BEB-807D-FD9834A79992}" presName="horzThree" presStyleCnt="0"/>
      <dgm:spPr/>
    </dgm:pt>
  </dgm:ptLst>
  <dgm:cxnLst>
    <dgm:cxn modelId="{35C1C8B8-91C1-48A4-8962-FEFFC7E760DB}" type="presOf" srcId="{D34043A6-1084-4BEB-807D-FD9834A79992}" destId="{B471DF8E-2531-496E-A54C-241A90E83988}" srcOrd="0" destOrd="0" presId="urn:microsoft.com/office/officeart/2005/8/layout/architecture"/>
    <dgm:cxn modelId="{05118F85-8F0E-4040-B6EB-97F4F3A4EE00}" srcId="{5BA2BC7F-66DB-411E-8EF6-2AE18A952D57}" destId="{A9AF8AEC-AEFC-4BE4-9450-77BD1856086C}" srcOrd="1" destOrd="0" parTransId="{E07DCCFA-EE62-4520-8248-46DA77ACDFB1}" sibTransId="{59A822F5-1435-405A-97F3-026110043C5A}"/>
    <dgm:cxn modelId="{D0B34032-24FC-4A25-8BF3-15A8A44F2546}" type="presOf" srcId="{A9AF8AEC-AEFC-4BE4-9450-77BD1856086C}" destId="{8DE3E93B-707A-4D0B-BCD1-EBFF3B794444}" srcOrd="0" destOrd="0" presId="urn:microsoft.com/office/officeart/2005/8/layout/architecture"/>
    <dgm:cxn modelId="{CBF4F374-B951-4AF5-B1BB-9C74000A4E71}" type="presOf" srcId="{5B5F4DD0-4696-4A61-8E30-54CE5710D70D}" destId="{0B4F68EA-BCD2-4A00-9BE1-473D8332AF0F}" srcOrd="0" destOrd="0" presId="urn:microsoft.com/office/officeart/2005/8/layout/architecture"/>
    <dgm:cxn modelId="{1E73BD59-52FC-4C8B-A7E9-C574740AC4D9}" srcId="{5BA2BC7F-66DB-411E-8EF6-2AE18A952D57}" destId="{CEBBA683-4A47-41F2-B30F-302D4B4A48CB}" srcOrd="0" destOrd="0" parTransId="{CC1A5DD8-F2B6-4A98-B30C-4ACEA5B75336}" sibTransId="{2D172337-4E0D-4940-BB6B-8A30D55FA99E}"/>
    <dgm:cxn modelId="{94543F32-F184-49B0-8FD3-388956FACAEE}" srcId="{A9AF8AEC-AEFC-4BE4-9450-77BD1856086C}" destId="{D34043A6-1084-4BEB-807D-FD9834A79992}" srcOrd="0" destOrd="0" parTransId="{4E383D95-AA02-437E-87AF-BFEA68B17A4A}" sibTransId="{C90E4412-9702-4F61-822F-53AB69C2D44F}"/>
    <dgm:cxn modelId="{A9CBE44E-151F-44FC-A1DF-E6EE563D1C75}" type="presOf" srcId="{5BA2BC7F-66DB-411E-8EF6-2AE18A952D57}" destId="{3BB53D40-E196-4CF9-A952-9ED98428452A}" srcOrd="0" destOrd="0" presId="urn:microsoft.com/office/officeart/2005/8/layout/architecture"/>
    <dgm:cxn modelId="{6A3BFCF3-FDB5-482A-8625-8782A0F1D791}" srcId="{5B5F4DD0-4696-4A61-8E30-54CE5710D70D}" destId="{5BA2BC7F-66DB-411E-8EF6-2AE18A952D57}" srcOrd="0" destOrd="0" parTransId="{A7B038EB-363A-4C4B-8A04-7391BEC487A4}" sibTransId="{52F8C30D-3244-4A17-9DBE-527D5235FDF3}"/>
    <dgm:cxn modelId="{559CC3DF-A01C-49A2-9DE5-2E6D75C9D5E3}" type="presOf" srcId="{CEBBA683-4A47-41F2-B30F-302D4B4A48CB}" destId="{BBC9E98B-948B-4598-9583-814C95C8B53F}" srcOrd="0" destOrd="0" presId="urn:microsoft.com/office/officeart/2005/8/layout/architecture"/>
    <dgm:cxn modelId="{C7E1F0E6-F166-4692-A3A3-BCD9D76ACD3B}" type="presParOf" srcId="{0B4F68EA-BCD2-4A00-9BE1-473D8332AF0F}" destId="{D5EB4B4F-009B-45CA-83BA-5C14978E5876}" srcOrd="0" destOrd="0" presId="urn:microsoft.com/office/officeart/2005/8/layout/architecture"/>
    <dgm:cxn modelId="{D219F6CF-5501-48F9-A3FC-AE7171C538DE}" type="presParOf" srcId="{D5EB4B4F-009B-45CA-83BA-5C14978E5876}" destId="{3BB53D40-E196-4CF9-A952-9ED98428452A}" srcOrd="0" destOrd="0" presId="urn:microsoft.com/office/officeart/2005/8/layout/architecture"/>
    <dgm:cxn modelId="{BBD873E1-B3AD-42C2-AD70-636455D7DA2F}" type="presParOf" srcId="{D5EB4B4F-009B-45CA-83BA-5C14978E5876}" destId="{5A6B085F-1AD5-481C-B1BD-38EAA869571C}" srcOrd="1" destOrd="0" presId="urn:microsoft.com/office/officeart/2005/8/layout/architecture"/>
    <dgm:cxn modelId="{4FD39799-9778-430F-A7EC-D3998BC84F1D}" type="presParOf" srcId="{D5EB4B4F-009B-45CA-83BA-5C14978E5876}" destId="{9A02EC06-F821-42F6-8126-D4D4B7287820}" srcOrd="2" destOrd="0" presId="urn:microsoft.com/office/officeart/2005/8/layout/architecture"/>
    <dgm:cxn modelId="{F14657F0-C807-44B0-8DE3-771753E21166}" type="presParOf" srcId="{9A02EC06-F821-42F6-8126-D4D4B7287820}" destId="{0E753E8A-ED1E-4DC4-87EF-7B61C731AE48}" srcOrd="0" destOrd="0" presId="urn:microsoft.com/office/officeart/2005/8/layout/architecture"/>
    <dgm:cxn modelId="{1740CA9F-A577-4FF6-A7DD-7B14C3A76C13}" type="presParOf" srcId="{0E753E8A-ED1E-4DC4-87EF-7B61C731AE48}" destId="{BBC9E98B-948B-4598-9583-814C95C8B53F}" srcOrd="0" destOrd="0" presId="urn:microsoft.com/office/officeart/2005/8/layout/architecture"/>
    <dgm:cxn modelId="{577D1A9A-C882-4665-8B70-B200D5426567}" type="presParOf" srcId="{0E753E8A-ED1E-4DC4-87EF-7B61C731AE48}" destId="{6FD3C668-213B-466C-8893-014A6433EF74}" srcOrd="1" destOrd="0" presId="urn:microsoft.com/office/officeart/2005/8/layout/architecture"/>
    <dgm:cxn modelId="{46ED534A-E292-4DAD-84A2-9CA61FD6F2C6}" type="presParOf" srcId="{9A02EC06-F821-42F6-8126-D4D4B7287820}" destId="{2A6D6A0B-1F77-484B-B197-DDCAA4117AEC}" srcOrd="1" destOrd="0" presId="urn:microsoft.com/office/officeart/2005/8/layout/architecture"/>
    <dgm:cxn modelId="{A5AC50BE-442E-4405-88E2-F80A8912369C}" type="presParOf" srcId="{9A02EC06-F821-42F6-8126-D4D4B7287820}" destId="{E5AB6B04-E276-42FD-90F7-CD6F515FE332}" srcOrd="2" destOrd="0" presId="urn:microsoft.com/office/officeart/2005/8/layout/architecture"/>
    <dgm:cxn modelId="{24A8386D-2626-40D8-A0A6-64039154961D}" type="presParOf" srcId="{E5AB6B04-E276-42FD-90F7-CD6F515FE332}" destId="{8DE3E93B-707A-4D0B-BCD1-EBFF3B794444}" srcOrd="0" destOrd="0" presId="urn:microsoft.com/office/officeart/2005/8/layout/architecture"/>
    <dgm:cxn modelId="{E0ABEF7C-F2F6-457A-9486-632EBA8B3A54}" type="presParOf" srcId="{E5AB6B04-E276-42FD-90F7-CD6F515FE332}" destId="{6A78A44F-4998-4C94-B54D-27EA75FB3457}" srcOrd="1" destOrd="0" presId="urn:microsoft.com/office/officeart/2005/8/layout/architecture"/>
    <dgm:cxn modelId="{26BEBF8F-4731-44A0-929B-E4FAF67692FC}" type="presParOf" srcId="{E5AB6B04-E276-42FD-90F7-CD6F515FE332}" destId="{DE0EA749-EA4F-4813-8325-2D0EE966C558}" srcOrd="2" destOrd="0" presId="urn:microsoft.com/office/officeart/2005/8/layout/architecture"/>
    <dgm:cxn modelId="{BBEDE932-4EBC-443A-B6D3-3F19E118E180}" type="presParOf" srcId="{DE0EA749-EA4F-4813-8325-2D0EE966C558}" destId="{80E20768-B686-4750-8928-9C361CACC4E6}" srcOrd="0" destOrd="0" presId="urn:microsoft.com/office/officeart/2005/8/layout/architecture"/>
    <dgm:cxn modelId="{B12EA1DD-5AAA-4279-B1E8-1B822493C333}" type="presParOf" srcId="{80E20768-B686-4750-8928-9C361CACC4E6}" destId="{B471DF8E-2531-496E-A54C-241A90E83988}" srcOrd="0" destOrd="0" presId="urn:microsoft.com/office/officeart/2005/8/layout/architecture"/>
    <dgm:cxn modelId="{18615DF6-F2F8-42C9-8113-1D50D1B4E4A1}" type="presParOf" srcId="{80E20768-B686-4750-8928-9C361CACC4E6}" destId="{F98FE195-4B0D-46F7-BFA0-FA03E5458E03}"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0C23D40-BA5D-4B86-9182-5FB48934976E}" type="doc">
      <dgm:prSet loTypeId="urn:microsoft.com/office/officeart/2008/layout/HorizontalMultiLevelHierarchy" loCatId="hierarchy" qsTypeId="urn:microsoft.com/office/officeart/2005/8/quickstyle/simple1" qsCatId="simple" csTypeId="urn:microsoft.com/office/officeart/2005/8/colors/colorful3" csCatId="colorful" phldr="1"/>
      <dgm:spPr/>
      <dgm:t>
        <a:bodyPr/>
        <a:lstStyle/>
        <a:p>
          <a:endParaRPr lang="en-US"/>
        </a:p>
      </dgm:t>
    </dgm:pt>
    <dgm:pt modelId="{2C2A8A73-917A-4EF6-9838-827A9CD2F8E0}">
      <dgm:prSet phldrT="[Text]"/>
      <dgm:spPr/>
      <dgm:t>
        <a:bodyPr/>
        <a:lstStyle/>
        <a:p>
          <a:r>
            <a:rPr lang="en-US" dirty="0" smtClean="0"/>
            <a:t>Retained earning?</a:t>
          </a:r>
          <a:endParaRPr lang="en-US" dirty="0"/>
        </a:p>
      </dgm:t>
    </dgm:pt>
    <dgm:pt modelId="{6A63C07F-8AAC-4866-B216-1373924AD709}" type="parTrans" cxnId="{22A85013-2FDA-43BA-8014-8C5CDA676514}">
      <dgm:prSet/>
      <dgm:spPr/>
      <dgm:t>
        <a:bodyPr/>
        <a:lstStyle/>
        <a:p>
          <a:endParaRPr lang="en-US"/>
        </a:p>
      </dgm:t>
    </dgm:pt>
    <dgm:pt modelId="{9471EAD4-9D1E-4F8D-AB0B-BE330C9D2D1A}" type="sibTrans" cxnId="{22A85013-2FDA-43BA-8014-8C5CDA676514}">
      <dgm:prSet/>
      <dgm:spPr/>
      <dgm:t>
        <a:bodyPr/>
        <a:lstStyle/>
        <a:p>
          <a:endParaRPr lang="en-US"/>
        </a:p>
      </dgm:t>
    </dgm:pt>
    <dgm:pt modelId="{133AA631-990B-4B17-A425-B1F5F39795F5}">
      <dgm:prSet phldrT="[Text]"/>
      <dgm:spPr/>
      <dgm:t>
        <a:bodyPr/>
        <a:lstStyle/>
        <a:p>
          <a:r>
            <a:rPr lang="en-US" dirty="0" smtClean="0"/>
            <a:t>Share buyback (1998)</a:t>
          </a:r>
          <a:endParaRPr lang="en-US" dirty="0"/>
        </a:p>
      </dgm:t>
    </dgm:pt>
    <dgm:pt modelId="{B2EC1F02-ABA0-4729-A09A-0C0D73414C40}" type="parTrans" cxnId="{A3B1742F-E2D1-4D7E-B91E-21993911BD9D}">
      <dgm:prSet/>
      <dgm:spPr/>
      <dgm:t>
        <a:bodyPr/>
        <a:lstStyle/>
        <a:p>
          <a:endParaRPr lang="en-US"/>
        </a:p>
      </dgm:t>
    </dgm:pt>
    <dgm:pt modelId="{7E6A6CDD-803C-4030-9E70-46B28256CDD9}" type="sibTrans" cxnId="{A3B1742F-E2D1-4D7E-B91E-21993911BD9D}">
      <dgm:prSet/>
      <dgm:spPr/>
      <dgm:t>
        <a:bodyPr/>
        <a:lstStyle/>
        <a:p>
          <a:endParaRPr lang="en-US"/>
        </a:p>
      </dgm:t>
    </dgm:pt>
    <dgm:pt modelId="{052087A8-283B-4EE7-866C-AC563AD148FE}">
      <dgm:prSet phldrT="[Text]"/>
      <dgm:spPr/>
      <dgm:t>
        <a:bodyPr/>
        <a:lstStyle/>
        <a:p>
          <a:r>
            <a:rPr lang="en-US" dirty="0" smtClean="0"/>
            <a:t>Promoters shareholding </a:t>
          </a:r>
          <a:r>
            <a:rPr lang="en-US" dirty="0" smtClean="0">
              <a:latin typeface="Franklin Gothic Demi Cond" panose="020B0706030402020204" pitchFamily="34" charset="0"/>
            </a:rPr>
            <a:t>▲</a:t>
          </a:r>
          <a:endParaRPr lang="en-US" dirty="0"/>
        </a:p>
      </dgm:t>
    </dgm:pt>
    <dgm:pt modelId="{A5AE5A44-11AE-42BE-95BC-8169C6D1CAAD}" type="parTrans" cxnId="{29655755-A1D4-4C97-BD1E-C091E2D990A0}">
      <dgm:prSet/>
      <dgm:spPr/>
      <dgm:t>
        <a:bodyPr/>
        <a:lstStyle/>
        <a:p>
          <a:endParaRPr lang="en-US"/>
        </a:p>
      </dgm:t>
    </dgm:pt>
    <dgm:pt modelId="{DE8B2649-65F1-4515-B800-384F20EC7769}" type="sibTrans" cxnId="{29655755-A1D4-4C97-BD1E-C091E2D990A0}">
      <dgm:prSet/>
      <dgm:spPr/>
      <dgm:t>
        <a:bodyPr/>
        <a:lstStyle/>
        <a:p>
          <a:endParaRPr lang="en-US"/>
        </a:p>
      </dgm:t>
    </dgm:pt>
    <dgm:pt modelId="{6D984A83-B096-4A11-AB8E-A5E7EBD6F5F0}">
      <dgm:prSet phldrT="[Text]"/>
      <dgm:spPr/>
      <dgm:t>
        <a:bodyPr/>
        <a:lstStyle/>
        <a:p>
          <a:r>
            <a:rPr lang="en-US" dirty="0" smtClean="0"/>
            <a:t>Less dividend to ‘outsiders’</a:t>
          </a:r>
          <a:endParaRPr lang="en-US" dirty="0"/>
        </a:p>
      </dgm:t>
    </dgm:pt>
    <dgm:pt modelId="{9E8505A6-4FFF-45AF-9BC7-787AAD5053FB}" type="parTrans" cxnId="{EEF081D8-B566-4B06-A7AE-7057447339EA}">
      <dgm:prSet/>
      <dgm:spPr/>
      <dgm:t>
        <a:bodyPr/>
        <a:lstStyle/>
        <a:p>
          <a:endParaRPr lang="en-US"/>
        </a:p>
      </dgm:t>
    </dgm:pt>
    <dgm:pt modelId="{8ADB1EED-69E1-4577-A6D5-C1230A13B4F6}" type="sibTrans" cxnId="{EEF081D8-B566-4B06-A7AE-7057447339EA}">
      <dgm:prSet/>
      <dgm:spPr/>
      <dgm:t>
        <a:bodyPr/>
        <a:lstStyle/>
        <a:p>
          <a:endParaRPr lang="en-US"/>
        </a:p>
      </dgm:t>
    </dgm:pt>
    <dgm:pt modelId="{55D42233-9D07-45BA-8E79-D2D5E505B4E0}">
      <dgm:prSet phldrT="[Text]"/>
      <dgm:spPr/>
      <dgm:t>
        <a:bodyPr/>
        <a:lstStyle/>
        <a:p>
          <a:r>
            <a:rPr lang="en-US" dirty="0" smtClean="0"/>
            <a:t>Expansion </a:t>
          </a:r>
          <a:endParaRPr lang="en-US" dirty="0"/>
        </a:p>
      </dgm:t>
    </dgm:pt>
    <dgm:pt modelId="{5CDC7FDF-63F4-4313-A1DF-4236AF813B98}" type="parTrans" cxnId="{7CEB898A-4FE7-4132-A102-491D152D9BC5}">
      <dgm:prSet/>
      <dgm:spPr/>
      <dgm:t>
        <a:bodyPr/>
        <a:lstStyle/>
        <a:p>
          <a:endParaRPr lang="en-US"/>
        </a:p>
      </dgm:t>
    </dgm:pt>
    <dgm:pt modelId="{4EB41673-CDAF-47A2-9802-A650F84747A4}" type="sibTrans" cxnId="{7CEB898A-4FE7-4132-A102-491D152D9BC5}">
      <dgm:prSet/>
      <dgm:spPr/>
      <dgm:t>
        <a:bodyPr/>
        <a:lstStyle/>
        <a:p>
          <a:endParaRPr lang="en-US"/>
        </a:p>
      </dgm:t>
    </dgm:pt>
    <dgm:pt modelId="{1F50D6A7-D05D-4139-A0DD-07BCF2E44A6E}">
      <dgm:prSet phldrT="[Text]"/>
      <dgm:spPr/>
      <dgm:t>
        <a:bodyPr/>
        <a:lstStyle/>
        <a:p>
          <a:r>
            <a:rPr lang="en-US" dirty="0" smtClean="0"/>
            <a:t>Acquisition </a:t>
          </a:r>
          <a:endParaRPr lang="en-US" dirty="0"/>
        </a:p>
      </dgm:t>
    </dgm:pt>
    <dgm:pt modelId="{D9563AF2-C246-4F4C-8712-124C6C82ED71}" type="parTrans" cxnId="{3A6918F7-3A61-45CD-AF78-D5F1CBB85436}">
      <dgm:prSet/>
      <dgm:spPr/>
      <dgm:t>
        <a:bodyPr/>
        <a:lstStyle/>
        <a:p>
          <a:endParaRPr lang="en-US"/>
        </a:p>
      </dgm:t>
    </dgm:pt>
    <dgm:pt modelId="{253270E5-747A-4D02-BD6C-B25B3E06859A}" type="sibTrans" cxnId="{3A6918F7-3A61-45CD-AF78-D5F1CBB85436}">
      <dgm:prSet/>
      <dgm:spPr/>
      <dgm:t>
        <a:bodyPr/>
        <a:lstStyle/>
        <a:p>
          <a:endParaRPr lang="en-US"/>
        </a:p>
      </dgm:t>
    </dgm:pt>
    <dgm:pt modelId="{4A28BA54-03A0-4AC9-AE69-617FD1C7AF6F}">
      <dgm:prSet phldrT="[Text]"/>
      <dgm:spPr/>
      <dgm:t>
        <a:bodyPr/>
        <a:lstStyle/>
        <a:p>
          <a:r>
            <a:rPr lang="en-US" dirty="0" smtClean="0"/>
            <a:t>Subsidiary companies</a:t>
          </a:r>
          <a:endParaRPr lang="en-US" dirty="0"/>
        </a:p>
      </dgm:t>
    </dgm:pt>
    <dgm:pt modelId="{DF582B34-48C1-441A-AE54-69B7881AF3C0}" type="parTrans" cxnId="{3020C55D-0FDC-4179-8C45-7730EC0718DB}">
      <dgm:prSet/>
      <dgm:spPr/>
      <dgm:t>
        <a:bodyPr/>
        <a:lstStyle/>
        <a:p>
          <a:endParaRPr lang="en-US"/>
        </a:p>
      </dgm:t>
    </dgm:pt>
    <dgm:pt modelId="{48D2C30B-B1B2-44E2-8A08-9167F1A8F9D7}" type="sibTrans" cxnId="{3020C55D-0FDC-4179-8C45-7730EC0718DB}">
      <dgm:prSet/>
      <dgm:spPr/>
      <dgm:t>
        <a:bodyPr/>
        <a:lstStyle/>
        <a:p>
          <a:endParaRPr lang="en-US"/>
        </a:p>
      </dgm:t>
    </dgm:pt>
    <dgm:pt modelId="{21193FFA-D69C-42A0-94D2-309EE160FE85}">
      <dgm:prSet phldrT="[Text]"/>
      <dgm:spPr/>
      <dgm:t>
        <a:bodyPr/>
        <a:lstStyle/>
        <a:p>
          <a:r>
            <a:rPr lang="en-US" dirty="0" smtClean="0"/>
            <a:t>Issue bigger dividend next time</a:t>
          </a:r>
          <a:endParaRPr lang="en-US" dirty="0"/>
        </a:p>
      </dgm:t>
    </dgm:pt>
    <dgm:pt modelId="{F754C52D-AEB1-43EA-883F-4FA763DD9B2E}" type="parTrans" cxnId="{3623A27E-4D22-4E9C-8F25-EDE652FC0F9D}">
      <dgm:prSet/>
      <dgm:spPr/>
      <dgm:t>
        <a:bodyPr/>
        <a:lstStyle/>
        <a:p>
          <a:endParaRPr lang="en-US"/>
        </a:p>
      </dgm:t>
    </dgm:pt>
    <dgm:pt modelId="{0B918E98-DD70-49E9-AB72-0988F8D49463}" type="sibTrans" cxnId="{3623A27E-4D22-4E9C-8F25-EDE652FC0F9D}">
      <dgm:prSet/>
      <dgm:spPr/>
      <dgm:t>
        <a:bodyPr/>
        <a:lstStyle/>
        <a:p>
          <a:endParaRPr lang="en-US"/>
        </a:p>
      </dgm:t>
    </dgm:pt>
    <dgm:pt modelId="{11981BC3-FF2B-4874-A856-50D9B81E6B5A}">
      <dgm:prSet phldrT="[Text]"/>
      <dgm:spPr/>
      <dgm:t>
        <a:bodyPr/>
        <a:lstStyle/>
        <a:p>
          <a:r>
            <a:rPr lang="en-US" dirty="0" smtClean="0"/>
            <a:t>Big offer-&gt; next FPO people motivated to buy</a:t>
          </a:r>
          <a:endParaRPr lang="en-US" dirty="0"/>
        </a:p>
      </dgm:t>
    </dgm:pt>
    <dgm:pt modelId="{8E2C5BAB-6B19-4F5A-9F42-0411DABBEA03}" type="parTrans" cxnId="{989DD9CD-9F97-4522-91C6-F04E7F41D55D}">
      <dgm:prSet/>
      <dgm:spPr/>
      <dgm:t>
        <a:bodyPr/>
        <a:lstStyle/>
        <a:p>
          <a:endParaRPr lang="en-US"/>
        </a:p>
      </dgm:t>
    </dgm:pt>
    <dgm:pt modelId="{650E9A8B-8846-456D-BBFE-67A7C9C099CB}" type="sibTrans" cxnId="{989DD9CD-9F97-4522-91C6-F04E7F41D55D}">
      <dgm:prSet/>
      <dgm:spPr/>
      <dgm:t>
        <a:bodyPr/>
        <a:lstStyle/>
        <a:p>
          <a:endParaRPr lang="en-US"/>
        </a:p>
      </dgm:t>
    </dgm:pt>
    <dgm:pt modelId="{28AB52D1-94BB-4947-B2A1-678F811FF493}" type="pres">
      <dgm:prSet presAssocID="{50C23D40-BA5D-4B86-9182-5FB48934976E}" presName="Name0" presStyleCnt="0">
        <dgm:presLayoutVars>
          <dgm:chPref val="1"/>
          <dgm:dir/>
          <dgm:animOne val="branch"/>
          <dgm:animLvl val="lvl"/>
          <dgm:resizeHandles val="exact"/>
        </dgm:presLayoutVars>
      </dgm:prSet>
      <dgm:spPr/>
      <dgm:t>
        <a:bodyPr/>
        <a:lstStyle/>
        <a:p>
          <a:endParaRPr lang="en-US"/>
        </a:p>
      </dgm:t>
    </dgm:pt>
    <dgm:pt modelId="{10E05EBA-2227-4484-A55F-596E2737CD5B}" type="pres">
      <dgm:prSet presAssocID="{2C2A8A73-917A-4EF6-9838-827A9CD2F8E0}" presName="root1" presStyleCnt="0"/>
      <dgm:spPr/>
      <dgm:t>
        <a:bodyPr/>
        <a:lstStyle/>
        <a:p>
          <a:endParaRPr lang="en-US"/>
        </a:p>
      </dgm:t>
    </dgm:pt>
    <dgm:pt modelId="{545C3785-2B01-4F89-A009-5FA48682B5A9}" type="pres">
      <dgm:prSet presAssocID="{2C2A8A73-917A-4EF6-9838-827A9CD2F8E0}" presName="LevelOneTextNode" presStyleLbl="node0" presStyleIdx="0" presStyleCnt="1">
        <dgm:presLayoutVars>
          <dgm:chPref val="3"/>
        </dgm:presLayoutVars>
      </dgm:prSet>
      <dgm:spPr/>
      <dgm:t>
        <a:bodyPr/>
        <a:lstStyle/>
        <a:p>
          <a:endParaRPr lang="en-US"/>
        </a:p>
      </dgm:t>
    </dgm:pt>
    <dgm:pt modelId="{21DF7737-358A-4ADF-831D-97BA7EF3275D}" type="pres">
      <dgm:prSet presAssocID="{2C2A8A73-917A-4EF6-9838-827A9CD2F8E0}" presName="level2hierChild" presStyleCnt="0"/>
      <dgm:spPr/>
      <dgm:t>
        <a:bodyPr/>
        <a:lstStyle/>
        <a:p>
          <a:endParaRPr lang="en-US"/>
        </a:p>
      </dgm:t>
    </dgm:pt>
    <dgm:pt modelId="{BD94CD29-C999-4105-8721-25489725E97D}" type="pres">
      <dgm:prSet presAssocID="{5CDC7FDF-63F4-4313-A1DF-4236AF813B98}" presName="conn2-1" presStyleLbl="parChTrans1D2" presStyleIdx="0" presStyleCnt="3"/>
      <dgm:spPr/>
      <dgm:t>
        <a:bodyPr/>
        <a:lstStyle/>
        <a:p>
          <a:endParaRPr lang="en-US"/>
        </a:p>
      </dgm:t>
    </dgm:pt>
    <dgm:pt modelId="{8E8D8AB7-536D-479C-8F46-297AD190E840}" type="pres">
      <dgm:prSet presAssocID="{5CDC7FDF-63F4-4313-A1DF-4236AF813B98}" presName="connTx" presStyleLbl="parChTrans1D2" presStyleIdx="0" presStyleCnt="3"/>
      <dgm:spPr/>
      <dgm:t>
        <a:bodyPr/>
        <a:lstStyle/>
        <a:p>
          <a:endParaRPr lang="en-US"/>
        </a:p>
      </dgm:t>
    </dgm:pt>
    <dgm:pt modelId="{552C0671-131A-4683-9660-918C9903058B}" type="pres">
      <dgm:prSet presAssocID="{55D42233-9D07-45BA-8E79-D2D5E505B4E0}" presName="root2" presStyleCnt="0"/>
      <dgm:spPr/>
      <dgm:t>
        <a:bodyPr/>
        <a:lstStyle/>
        <a:p>
          <a:endParaRPr lang="en-US"/>
        </a:p>
      </dgm:t>
    </dgm:pt>
    <dgm:pt modelId="{3310CAA0-69EE-433D-82F3-43C39239ED58}" type="pres">
      <dgm:prSet presAssocID="{55D42233-9D07-45BA-8E79-D2D5E505B4E0}" presName="LevelTwoTextNode" presStyleLbl="node2" presStyleIdx="0" presStyleCnt="3">
        <dgm:presLayoutVars>
          <dgm:chPref val="3"/>
        </dgm:presLayoutVars>
      </dgm:prSet>
      <dgm:spPr/>
      <dgm:t>
        <a:bodyPr/>
        <a:lstStyle/>
        <a:p>
          <a:endParaRPr lang="en-US"/>
        </a:p>
      </dgm:t>
    </dgm:pt>
    <dgm:pt modelId="{3C8D4FAF-6D95-492F-9CE0-B8379D4F5545}" type="pres">
      <dgm:prSet presAssocID="{55D42233-9D07-45BA-8E79-D2D5E505B4E0}" presName="level3hierChild" presStyleCnt="0"/>
      <dgm:spPr/>
      <dgm:t>
        <a:bodyPr/>
        <a:lstStyle/>
        <a:p>
          <a:endParaRPr lang="en-US"/>
        </a:p>
      </dgm:t>
    </dgm:pt>
    <dgm:pt modelId="{F442ED27-0F2F-4044-ACC6-61DC585620FC}" type="pres">
      <dgm:prSet presAssocID="{D9563AF2-C246-4F4C-8712-124C6C82ED71}" presName="conn2-1" presStyleLbl="parChTrans1D3" presStyleIdx="0" presStyleCnt="5"/>
      <dgm:spPr/>
      <dgm:t>
        <a:bodyPr/>
        <a:lstStyle/>
        <a:p>
          <a:endParaRPr lang="en-US"/>
        </a:p>
      </dgm:t>
    </dgm:pt>
    <dgm:pt modelId="{0A8FE665-90CD-4753-9CF2-4E43CD8D9EE6}" type="pres">
      <dgm:prSet presAssocID="{D9563AF2-C246-4F4C-8712-124C6C82ED71}" presName="connTx" presStyleLbl="parChTrans1D3" presStyleIdx="0" presStyleCnt="5"/>
      <dgm:spPr/>
      <dgm:t>
        <a:bodyPr/>
        <a:lstStyle/>
        <a:p>
          <a:endParaRPr lang="en-US"/>
        </a:p>
      </dgm:t>
    </dgm:pt>
    <dgm:pt modelId="{98B4E3ED-48E8-411F-B23B-239FD38385D3}" type="pres">
      <dgm:prSet presAssocID="{1F50D6A7-D05D-4139-A0DD-07BCF2E44A6E}" presName="root2" presStyleCnt="0"/>
      <dgm:spPr/>
      <dgm:t>
        <a:bodyPr/>
        <a:lstStyle/>
        <a:p>
          <a:endParaRPr lang="en-US"/>
        </a:p>
      </dgm:t>
    </dgm:pt>
    <dgm:pt modelId="{0F47F162-875F-4851-A72E-DC1667C51E97}" type="pres">
      <dgm:prSet presAssocID="{1F50D6A7-D05D-4139-A0DD-07BCF2E44A6E}" presName="LevelTwoTextNode" presStyleLbl="node3" presStyleIdx="0" presStyleCnt="5">
        <dgm:presLayoutVars>
          <dgm:chPref val="3"/>
        </dgm:presLayoutVars>
      </dgm:prSet>
      <dgm:spPr/>
      <dgm:t>
        <a:bodyPr/>
        <a:lstStyle/>
        <a:p>
          <a:endParaRPr lang="en-US"/>
        </a:p>
      </dgm:t>
    </dgm:pt>
    <dgm:pt modelId="{31F2E1EE-DECF-492A-9E3C-2C5265A85218}" type="pres">
      <dgm:prSet presAssocID="{1F50D6A7-D05D-4139-A0DD-07BCF2E44A6E}" presName="level3hierChild" presStyleCnt="0"/>
      <dgm:spPr/>
      <dgm:t>
        <a:bodyPr/>
        <a:lstStyle/>
        <a:p>
          <a:endParaRPr lang="en-US"/>
        </a:p>
      </dgm:t>
    </dgm:pt>
    <dgm:pt modelId="{71DEA4CD-F04F-4EBB-8BBD-2B160AF8E1AC}" type="pres">
      <dgm:prSet presAssocID="{DF582B34-48C1-441A-AE54-69B7881AF3C0}" presName="conn2-1" presStyleLbl="parChTrans1D3" presStyleIdx="1" presStyleCnt="5"/>
      <dgm:spPr/>
      <dgm:t>
        <a:bodyPr/>
        <a:lstStyle/>
        <a:p>
          <a:endParaRPr lang="en-US"/>
        </a:p>
      </dgm:t>
    </dgm:pt>
    <dgm:pt modelId="{90427DB1-FA60-42E2-BEBD-4A323EEB9226}" type="pres">
      <dgm:prSet presAssocID="{DF582B34-48C1-441A-AE54-69B7881AF3C0}" presName="connTx" presStyleLbl="parChTrans1D3" presStyleIdx="1" presStyleCnt="5"/>
      <dgm:spPr/>
      <dgm:t>
        <a:bodyPr/>
        <a:lstStyle/>
        <a:p>
          <a:endParaRPr lang="en-US"/>
        </a:p>
      </dgm:t>
    </dgm:pt>
    <dgm:pt modelId="{2B4459EB-6D97-4314-B24A-2592EAA189C3}" type="pres">
      <dgm:prSet presAssocID="{4A28BA54-03A0-4AC9-AE69-617FD1C7AF6F}" presName="root2" presStyleCnt="0"/>
      <dgm:spPr/>
      <dgm:t>
        <a:bodyPr/>
        <a:lstStyle/>
        <a:p>
          <a:endParaRPr lang="en-US"/>
        </a:p>
      </dgm:t>
    </dgm:pt>
    <dgm:pt modelId="{7009D2FF-98AD-47CA-AA6E-20F0799627AC}" type="pres">
      <dgm:prSet presAssocID="{4A28BA54-03A0-4AC9-AE69-617FD1C7AF6F}" presName="LevelTwoTextNode" presStyleLbl="node3" presStyleIdx="1" presStyleCnt="5">
        <dgm:presLayoutVars>
          <dgm:chPref val="3"/>
        </dgm:presLayoutVars>
      </dgm:prSet>
      <dgm:spPr/>
      <dgm:t>
        <a:bodyPr/>
        <a:lstStyle/>
        <a:p>
          <a:endParaRPr lang="en-US"/>
        </a:p>
      </dgm:t>
    </dgm:pt>
    <dgm:pt modelId="{E70AA43C-B149-4BDC-B5D4-8AE79CC1A5DD}" type="pres">
      <dgm:prSet presAssocID="{4A28BA54-03A0-4AC9-AE69-617FD1C7AF6F}" presName="level3hierChild" presStyleCnt="0"/>
      <dgm:spPr/>
      <dgm:t>
        <a:bodyPr/>
        <a:lstStyle/>
        <a:p>
          <a:endParaRPr lang="en-US"/>
        </a:p>
      </dgm:t>
    </dgm:pt>
    <dgm:pt modelId="{68A9183A-2734-4DAE-AC36-A4A7D13C3ECC}" type="pres">
      <dgm:prSet presAssocID="{F754C52D-AEB1-43EA-883F-4FA763DD9B2E}" presName="conn2-1" presStyleLbl="parChTrans1D2" presStyleIdx="1" presStyleCnt="3"/>
      <dgm:spPr/>
      <dgm:t>
        <a:bodyPr/>
        <a:lstStyle/>
        <a:p>
          <a:endParaRPr lang="en-US"/>
        </a:p>
      </dgm:t>
    </dgm:pt>
    <dgm:pt modelId="{C9424ACC-46DE-47D5-9571-5AA9F46C4A91}" type="pres">
      <dgm:prSet presAssocID="{F754C52D-AEB1-43EA-883F-4FA763DD9B2E}" presName="connTx" presStyleLbl="parChTrans1D2" presStyleIdx="1" presStyleCnt="3"/>
      <dgm:spPr/>
      <dgm:t>
        <a:bodyPr/>
        <a:lstStyle/>
        <a:p>
          <a:endParaRPr lang="en-US"/>
        </a:p>
      </dgm:t>
    </dgm:pt>
    <dgm:pt modelId="{9495B26A-8A67-4882-90A9-0ADEBEC39DD1}" type="pres">
      <dgm:prSet presAssocID="{21193FFA-D69C-42A0-94D2-309EE160FE85}" presName="root2" presStyleCnt="0"/>
      <dgm:spPr/>
      <dgm:t>
        <a:bodyPr/>
        <a:lstStyle/>
        <a:p>
          <a:endParaRPr lang="en-US"/>
        </a:p>
      </dgm:t>
    </dgm:pt>
    <dgm:pt modelId="{5E7DA942-990B-4C92-905C-A1E16FA9ADA5}" type="pres">
      <dgm:prSet presAssocID="{21193FFA-D69C-42A0-94D2-309EE160FE85}" presName="LevelTwoTextNode" presStyleLbl="node2" presStyleIdx="1" presStyleCnt="3">
        <dgm:presLayoutVars>
          <dgm:chPref val="3"/>
        </dgm:presLayoutVars>
      </dgm:prSet>
      <dgm:spPr/>
      <dgm:t>
        <a:bodyPr/>
        <a:lstStyle/>
        <a:p>
          <a:endParaRPr lang="en-US"/>
        </a:p>
      </dgm:t>
    </dgm:pt>
    <dgm:pt modelId="{13C949C9-912D-45DF-88C8-9C6014E458CB}" type="pres">
      <dgm:prSet presAssocID="{21193FFA-D69C-42A0-94D2-309EE160FE85}" presName="level3hierChild" presStyleCnt="0"/>
      <dgm:spPr/>
      <dgm:t>
        <a:bodyPr/>
        <a:lstStyle/>
        <a:p>
          <a:endParaRPr lang="en-US"/>
        </a:p>
      </dgm:t>
    </dgm:pt>
    <dgm:pt modelId="{F1CABC62-68E3-4601-A696-CCD3A93B1A28}" type="pres">
      <dgm:prSet presAssocID="{B2EC1F02-ABA0-4729-A09A-0C0D73414C40}" presName="conn2-1" presStyleLbl="parChTrans1D2" presStyleIdx="2" presStyleCnt="3"/>
      <dgm:spPr/>
      <dgm:t>
        <a:bodyPr/>
        <a:lstStyle/>
        <a:p>
          <a:endParaRPr lang="en-US"/>
        </a:p>
      </dgm:t>
    </dgm:pt>
    <dgm:pt modelId="{C2C9D26C-6014-45B7-BEC3-DF86B17ABFFF}" type="pres">
      <dgm:prSet presAssocID="{B2EC1F02-ABA0-4729-A09A-0C0D73414C40}" presName="connTx" presStyleLbl="parChTrans1D2" presStyleIdx="2" presStyleCnt="3"/>
      <dgm:spPr/>
      <dgm:t>
        <a:bodyPr/>
        <a:lstStyle/>
        <a:p>
          <a:endParaRPr lang="en-US"/>
        </a:p>
      </dgm:t>
    </dgm:pt>
    <dgm:pt modelId="{E2A1BE3D-940C-44CE-BDF5-5661807466FE}" type="pres">
      <dgm:prSet presAssocID="{133AA631-990B-4B17-A425-B1F5F39795F5}" presName="root2" presStyleCnt="0"/>
      <dgm:spPr/>
      <dgm:t>
        <a:bodyPr/>
        <a:lstStyle/>
        <a:p>
          <a:endParaRPr lang="en-US"/>
        </a:p>
      </dgm:t>
    </dgm:pt>
    <dgm:pt modelId="{2C77D5B9-25E1-409E-A504-B89E30ACBDB1}" type="pres">
      <dgm:prSet presAssocID="{133AA631-990B-4B17-A425-B1F5F39795F5}" presName="LevelTwoTextNode" presStyleLbl="node2" presStyleIdx="2" presStyleCnt="3">
        <dgm:presLayoutVars>
          <dgm:chPref val="3"/>
        </dgm:presLayoutVars>
      </dgm:prSet>
      <dgm:spPr/>
      <dgm:t>
        <a:bodyPr/>
        <a:lstStyle/>
        <a:p>
          <a:endParaRPr lang="en-US"/>
        </a:p>
      </dgm:t>
    </dgm:pt>
    <dgm:pt modelId="{6358DF25-2D6A-4FFF-963F-596C4BCBF3CC}" type="pres">
      <dgm:prSet presAssocID="{133AA631-990B-4B17-A425-B1F5F39795F5}" presName="level3hierChild" presStyleCnt="0"/>
      <dgm:spPr/>
      <dgm:t>
        <a:bodyPr/>
        <a:lstStyle/>
        <a:p>
          <a:endParaRPr lang="en-US"/>
        </a:p>
      </dgm:t>
    </dgm:pt>
    <dgm:pt modelId="{361EC34E-202A-4D13-8EAA-0541A9FBA62F}" type="pres">
      <dgm:prSet presAssocID="{A5AE5A44-11AE-42BE-95BC-8169C6D1CAAD}" presName="conn2-1" presStyleLbl="parChTrans1D3" presStyleIdx="2" presStyleCnt="5"/>
      <dgm:spPr/>
      <dgm:t>
        <a:bodyPr/>
        <a:lstStyle/>
        <a:p>
          <a:endParaRPr lang="en-US"/>
        </a:p>
      </dgm:t>
    </dgm:pt>
    <dgm:pt modelId="{D3A428B7-9E26-4E88-B294-DDA85BD4A07E}" type="pres">
      <dgm:prSet presAssocID="{A5AE5A44-11AE-42BE-95BC-8169C6D1CAAD}" presName="connTx" presStyleLbl="parChTrans1D3" presStyleIdx="2" presStyleCnt="5"/>
      <dgm:spPr/>
      <dgm:t>
        <a:bodyPr/>
        <a:lstStyle/>
        <a:p>
          <a:endParaRPr lang="en-US"/>
        </a:p>
      </dgm:t>
    </dgm:pt>
    <dgm:pt modelId="{33BDF16F-435B-402B-A78E-8871B1E5A483}" type="pres">
      <dgm:prSet presAssocID="{052087A8-283B-4EE7-866C-AC563AD148FE}" presName="root2" presStyleCnt="0"/>
      <dgm:spPr/>
      <dgm:t>
        <a:bodyPr/>
        <a:lstStyle/>
        <a:p>
          <a:endParaRPr lang="en-US"/>
        </a:p>
      </dgm:t>
    </dgm:pt>
    <dgm:pt modelId="{174E1403-E1EF-4066-8624-61E969508663}" type="pres">
      <dgm:prSet presAssocID="{052087A8-283B-4EE7-866C-AC563AD148FE}" presName="LevelTwoTextNode" presStyleLbl="node3" presStyleIdx="2" presStyleCnt="5">
        <dgm:presLayoutVars>
          <dgm:chPref val="3"/>
        </dgm:presLayoutVars>
      </dgm:prSet>
      <dgm:spPr/>
      <dgm:t>
        <a:bodyPr/>
        <a:lstStyle/>
        <a:p>
          <a:endParaRPr lang="en-US"/>
        </a:p>
      </dgm:t>
    </dgm:pt>
    <dgm:pt modelId="{566F0BBB-AF1D-4D1F-B535-1ADCA140E6E9}" type="pres">
      <dgm:prSet presAssocID="{052087A8-283B-4EE7-866C-AC563AD148FE}" presName="level3hierChild" presStyleCnt="0"/>
      <dgm:spPr/>
      <dgm:t>
        <a:bodyPr/>
        <a:lstStyle/>
        <a:p>
          <a:endParaRPr lang="en-US"/>
        </a:p>
      </dgm:t>
    </dgm:pt>
    <dgm:pt modelId="{787B6849-D38B-480B-BA9A-9DBDE274B4CB}" type="pres">
      <dgm:prSet presAssocID="{9E8505A6-4FFF-45AF-9BC7-787AAD5053FB}" presName="conn2-1" presStyleLbl="parChTrans1D3" presStyleIdx="3" presStyleCnt="5"/>
      <dgm:spPr/>
      <dgm:t>
        <a:bodyPr/>
        <a:lstStyle/>
        <a:p>
          <a:endParaRPr lang="en-US"/>
        </a:p>
      </dgm:t>
    </dgm:pt>
    <dgm:pt modelId="{C8B567E4-CB9B-4D54-AAE4-9D608D5D5432}" type="pres">
      <dgm:prSet presAssocID="{9E8505A6-4FFF-45AF-9BC7-787AAD5053FB}" presName="connTx" presStyleLbl="parChTrans1D3" presStyleIdx="3" presStyleCnt="5"/>
      <dgm:spPr/>
      <dgm:t>
        <a:bodyPr/>
        <a:lstStyle/>
        <a:p>
          <a:endParaRPr lang="en-US"/>
        </a:p>
      </dgm:t>
    </dgm:pt>
    <dgm:pt modelId="{F46F58A8-D2BA-437D-A2AD-5203498E454B}" type="pres">
      <dgm:prSet presAssocID="{6D984A83-B096-4A11-AB8E-A5E7EBD6F5F0}" presName="root2" presStyleCnt="0"/>
      <dgm:spPr/>
      <dgm:t>
        <a:bodyPr/>
        <a:lstStyle/>
        <a:p>
          <a:endParaRPr lang="en-US"/>
        </a:p>
      </dgm:t>
    </dgm:pt>
    <dgm:pt modelId="{C9A31859-B605-410A-A613-26F8E9FF8CFF}" type="pres">
      <dgm:prSet presAssocID="{6D984A83-B096-4A11-AB8E-A5E7EBD6F5F0}" presName="LevelTwoTextNode" presStyleLbl="node3" presStyleIdx="3" presStyleCnt="5">
        <dgm:presLayoutVars>
          <dgm:chPref val="3"/>
        </dgm:presLayoutVars>
      </dgm:prSet>
      <dgm:spPr/>
      <dgm:t>
        <a:bodyPr/>
        <a:lstStyle/>
        <a:p>
          <a:endParaRPr lang="en-US"/>
        </a:p>
      </dgm:t>
    </dgm:pt>
    <dgm:pt modelId="{DC8E8FFA-D1BF-4BA4-90B8-101351E66C4F}" type="pres">
      <dgm:prSet presAssocID="{6D984A83-B096-4A11-AB8E-A5E7EBD6F5F0}" presName="level3hierChild" presStyleCnt="0"/>
      <dgm:spPr/>
      <dgm:t>
        <a:bodyPr/>
        <a:lstStyle/>
        <a:p>
          <a:endParaRPr lang="en-US"/>
        </a:p>
      </dgm:t>
    </dgm:pt>
    <dgm:pt modelId="{0F691E51-F0EA-40F5-BFB6-51E4064B9133}" type="pres">
      <dgm:prSet presAssocID="{8E2C5BAB-6B19-4F5A-9F42-0411DABBEA03}" presName="conn2-1" presStyleLbl="parChTrans1D3" presStyleIdx="4" presStyleCnt="5"/>
      <dgm:spPr/>
      <dgm:t>
        <a:bodyPr/>
        <a:lstStyle/>
        <a:p>
          <a:endParaRPr lang="en-US"/>
        </a:p>
      </dgm:t>
    </dgm:pt>
    <dgm:pt modelId="{1221FD0B-2C1B-4336-9B65-3D7B1777C4D2}" type="pres">
      <dgm:prSet presAssocID="{8E2C5BAB-6B19-4F5A-9F42-0411DABBEA03}" presName="connTx" presStyleLbl="parChTrans1D3" presStyleIdx="4" presStyleCnt="5"/>
      <dgm:spPr/>
      <dgm:t>
        <a:bodyPr/>
        <a:lstStyle/>
        <a:p>
          <a:endParaRPr lang="en-US"/>
        </a:p>
      </dgm:t>
    </dgm:pt>
    <dgm:pt modelId="{44ADA994-0AE9-42C9-B6E0-9F7273034ED9}" type="pres">
      <dgm:prSet presAssocID="{11981BC3-FF2B-4874-A856-50D9B81E6B5A}" presName="root2" presStyleCnt="0"/>
      <dgm:spPr/>
      <dgm:t>
        <a:bodyPr/>
        <a:lstStyle/>
        <a:p>
          <a:endParaRPr lang="en-US"/>
        </a:p>
      </dgm:t>
    </dgm:pt>
    <dgm:pt modelId="{7F00F5C4-C1B9-4EFA-8336-3429EDCE3C16}" type="pres">
      <dgm:prSet presAssocID="{11981BC3-FF2B-4874-A856-50D9B81E6B5A}" presName="LevelTwoTextNode" presStyleLbl="node3" presStyleIdx="4" presStyleCnt="5">
        <dgm:presLayoutVars>
          <dgm:chPref val="3"/>
        </dgm:presLayoutVars>
      </dgm:prSet>
      <dgm:spPr/>
      <dgm:t>
        <a:bodyPr/>
        <a:lstStyle/>
        <a:p>
          <a:endParaRPr lang="en-US"/>
        </a:p>
      </dgm:t>
    </dgm:pt>
    <dgm:pt modelId="{76EE8099-8082-4EA6-8F31-7665F9B3DC98}" type="pres">
      <dgm:prSet presAssocID="{11981BC3-FF2B-4874-A856-50D9B81E6B5A}" presName="level3hierChild" presStyleCnt="0"/>
      <dgm:spPr/>
      <dgm:t>
        <a:bodyPr/>
        <a:lstStyle/>
        <a:p>
          <a:endParaRPr lang="en-US"/>
        </a:p>
      </dgm:t>
    </dgm:pt>
  </dgm:ptLst>
  <dgm:cxnLst>
    <dgm:cxn modelId="{A3B1742F-E2D1-4D7E-B91E-21993911BD9D}" srcId="{2C2A8A73-917A-4EF6-9838-827A9CD2F8E0}" destId="{133AA631-990B-4B17-A425-B1F5F39795F5}" srcOrd="2" destOrd="0" parTransId="{B2EC1F02-ABA0-4729-A09A-0C0D73414C40}" sibTransId="{7E6A6CDD-803C-4030-9E70-46B28256CDD9}"/>
    <dgm:cxn modelId="{0C9E8F85-125E-4CD9-9107-8F61F301ACF1}" type="presOf" srcId="{11981BC3-FF2B-4874-A856-50D9B81E6B5A}" destId="{7F00F5C4-C1B9-4EFA-8336-3429EDCE3C16}" srcOrd="0" destOrd="0" presId="urn:microsoft.com/office/officeart/2008/layout/HorizontalMultiLevelHierarchy"/>
    <dgm:cxn modelId="{2A08D8EA-E5AB-4700-96FE-C2057143D4E7}" type="presOf" srcId="{D9563AF2-C246-4F4C-8712-124C6C82ED71}" destId="{0A8FE665-90CD-4753-9CF2-4E43CD8D9EE6}" srcOrd="1" destOrd="0" presId="urn:microsoft.com/office/officeart/2008/layout/HorizontalMultiLevelHierarchy"/>
    <dgm:cxn modelId="{EEF081D8-B566-4B06-A7AE-7057447339EA}" srcId="{133AA631-990B-4B17-A425-B1F5F39795F5}" destId="{6D984A83-B096-4A11-AB8E-A5E7EBD6F5F0}" srcOrd="1" destOrd="0" parTransId="{9E8505A6-4FFF-45AF-9BC7-787AAD5053FB}" sibTransId="{8ADB1EED-69E1-4577-A6D5-C1230A13B4F6}"/>
    <dgm:cxn modelId="{68DB30E7-0BE6-40E4-A984-B31098E671EB}" type="presOf" srcId="{DF582B34-48C1-441A-AE54-69B7881AF3C0}" destId="{71DEA4CD-F04F-4EBB-8BBD-2B160AF8E1AC}" srcOrd="0" destOrd="0" presId="urn:microsoft.com/office/officeart/2008/layout/HorizontalMultiLevelHierarchy"/>
    <dgm:cxn modelId="{22A85013-2FDA-43BA-8014-8C5CDA676514}" srcId="{50C23D40-BA5D-4B86-9182-5FB48934976E}" destId="{2C2A8A73-917A-4EF6-9838-827A9CD2F8E0}" srcOrd="0" destOrd="0" parTransId="{6A63C07F-8AAC-4866-B216-1373924AD709}" sibTransId="{9471EAD4-9D1E-4F8D-AB0B-BE330C9D2D1A}"/>
    <dgm:cxn modelId="{36DC6318-DD43-4BEC-AA73-C099C8141AEA}" type="presOf" srcId="{55D42233-9D07-45BA-8E79-D2D5E505B4E0}" destId="{3310CAA0-69EE-433D-82F3-43C39239ED58}" srcOrd="0" destOrd="0" presId="urn:microsoft.com/office/officeart/2008/layout/HorizontalMultiLevelHierarchy"/>
    <dgm:cxn modelId="{C35F9F31-42DE-41FA-A0EA-7BC5B1C760CE}" type="presOf" srcId="{B2EC1F02-ABA0-4729-A09A-0C0D73414C40}" destId="{F1CABC62-68E3-4601-A696-CCD3A93B1A28}" srcOrd="0" destOrd="0" presId="urn:microsoft.com/office/officeart/2008/layout/HorizontalMultiLevelHierarchy"/>
    <dgm:cxn modelId="{2226110C-A1F5-444B-96C8-F5AC73C0C3C7}" type="presOf" srcId="{2C2A8A73-917A-4EF6-9838-827A9CD2F8E0}" destId="{545C3785-2B01-4F89-A009-5FA48682B5A9}" srcOrd="0" destOrd="0" presId="urn:microsoft.com/office/officeart/2008/layout/HorizontalMultiLevelHierarchy"/>
    <dgm:cxn modelId="{7CEB898A-4FE7-4132-A102-491D152D9BC5}" srcId="{2C2A8A73-917A-4EF6-9838-827A9CD2F8E0}" destId="{55D42233-9D07-45BA-8E79-D2D5E505B4E0}" srcOrd="0" destOrd="0" parTransId="{5CDC7FDF-63F4-4313-A1DF-4236AF813B98}" sibTransId="{4EB41673-CDAF-47A2-9802-A650F84747A4}"/>
    <dgm:cxn modelId="{D61A60D1-22B0-421C-A16B-C07A01375CC2}" type="presOf" srcId="{9E8505A6-4FFF-45AF-9BC7-787AAD5053FB}" destId="{787B6849-D38B-480B-BA9A-9DBDE274B4CB}" srcOrd="0" destOrd="0" presId="urn:microsoft.com/office/officeart/2008/layout/HorizontalMultiLevelHierarchy"/>
    <dgm:cxn modelId="{A4C6FF3A-4F3E-4AC4-AE59-601C6850B291}" type="presOf" srcId="{F754C52D-AEB1-43EA-883F-4FA763DD9B2E}" destId="{68A9183A-2734-4DAE-AC36-A4A7D13C3ECC}" srcOrd="0" destOrd="0" presId="urn:microsoft.com/office/officeart/2008/layout/HorizontalMultiLevelHierarchy"/>
    <dgm:cxn modelId="{5E1E8EFE-6720-43E9-932A-889100203688}" type="presOf" srcId="{D9563AF2-C246-4F4C-8712-124C6C82ED71}" destId="{F442ED27-0F2F-4044-ACC6-61DC585620FC}" srcOrd="0" destOrd="0" presId="urn:microsoft.com/office/officeart/2008/layout/HorizontalMultiLevelHierarchy"/>
    <dgm:cxn modelId="{F13A99D7-45A2-4854-B338-988377555836}" type="presOf" srcId="{052087A8-283B-4EE7-866C-AC563AD148FE}" destId="{174E1403-E1EF-4066-8624-61E969508663}" srcOrd="0" destOrd="0" presId="urn:microsoft.com/office/officeart/2008/layout/HorizontalMultiLevelHierarchy"/>
    <dgm:cxn modelId="{3E1E1B4A-FC1F-4379-A274-68C83459C2F0}" type="presOf" srcId="{A5AE5A44-11AE-42BE-95BC-8169C6D1CAAD}" destId="{D3A428B7-9E26-4E88-B294-DDA85BD4A07E}" srcOrd="1" destOrd="0" presId="urn:microsoft.com/office/officeart/2008/layout/HorizontalMultiLevelHierarchy"/>
    <dgm:cxn modelId="{D08C7E91-2FCB-4D4E-8F15-F8E506448483}" type="presOf" srcId="{9E8505A6-4FFF-45AF-9BC7-787AAD5053FB}" destId="{C8B567E4-CB9B-4D54-AAE4-9D608D5D5432}" srcOrd="1" destOrd="0" presId="urn:microsoft.com/office/officeart/2008/layout/HorizontalMultiLevelHierarchy"/>
    <dgm:cxn modelId="{EFAC3262-7D39-4567-92DD-C38CBBE4BA37}" type="presOf" srcId="{50C23D40-BA5D-4B86-9182-5FB48934976E}" destId="{28AB52D1-94BB-4947-B2A1-678F811FF493}" srcOrd="0" destOrd="0" presId="urn:microsoft.com/office/officeart/2008/layout/HorizontalMultiLevelHierarchy"/>
    <dgm:cxn modelId="{3020C55D-0FDC-4179-8C45-7730EC0718DB}" srcId="{55D42233-9D07-45BA-8E79-D2D5E505B4E0}" destId="{4A28BA54-03A0-4AC9-AE69-617FD1C7AF6F}" srcOrd="1" destOrd="0" parTransId="{DF582B34-48C1-441A-AE54-69B7881AF3C0}" sibTransId="{48D2C30B-B1B2-44E2-8A08-9167F1A8F9D7}"/>
    <dgm:cxn modelId="{0CC44297-A0E5-4D9B-96C7-947FE2770E52}" type="presOf" srcId="{B2EC1F02-ABA0-4729-A09A-0C0D73414C40}" destId="{C2C9D26C-6014-45B7-BEC3-DF86B17ABFFF}" srcOrd="1" destOrd="0" presId="urn:microsoft.com/office/officeart/2008/layout/HorizontalMultiLevelHierarchy"/>
    <dgm:cxn modelId="{4F3050F6-86E4-4834-AD67-C594F9872E07}" type="presOf" srcId="{21193FFA-D69C-42A0-94D2-309EE160FE85}" destId="{5E7DA942-990B-4C92-905C-A1E16FA9ADA5}" srcOrd="0" destOrd="0" presId="urn:microsoft.com/office/officeart/2008/layout/HorizontalMultiLevelHierarchy"/>
    <dgm:cxn modelId="{BE357E14-C0A3-4C21-8411-DE0C8A5368FF}" type="presOf" srcId="{5CDC7FDF-63F4-4313-A1DF-4236AF813B98}" destId="{BD94CD29-C999-4105-8721-25489725E97D}" srcOrd="0" destOrd="0" presId="urn:microsoft.com/office/officeart/2008/layout/HorizontalMultiLevelHierarchy"/>
    <dgm:cxn modelId="{851577D3-4199-4D93-8DA2-A56DA5154FF2}" type="presOf" srcId="{4A28BA54-03A0-4AC9-AE69-617FD1C7AF6F}" destId="{7009D2FF-98AD-47CA-AA6E-20F0799627AC}" srcOrd="0" destOrd="0" presId="urn:microsoft.com/office/officeart/2008/layout/HorizontalMultiLevelHierarchy"/>
    <dgm:cxn modelId="{3A6918F7-3A61-45CD-AF78-D5F1CBB85436}" srcId="{55D42233-9D07-45BA-8E79-D2D5E505B4E0}" destId="{1F50D6A7-D05D-4139-A0DD-07BCF2E44A6E}" srcOrd="0" destOrd="0" parTransId="{D9563AF2-C246-4F4C-8712-124C6C82ED71}" sibTransId="{253270E5-747A-4D02-BD6C-B25B3E06859A}"/>
    <dgm:cxn modelId="{7B8379CA-5AD5-4362-88CF-C87B7198E37E}" type="presOf" srcId="{133AA631-990B-4B17-A425-B1F5F39795F5}" destId="{2C77D5B9-25E1-409E-A504-B89E30ACBDB1}" srcOrd="0" destOrd="0" presId="urn:microsoft.com/office/officeart/2008/layout/HorizontalMultiLevelHierarchy"/>
    <dgm:cxn modelId="{504086DA-3490-4159-B3B1-F8B142A761DD}" type="presOf" srcId="{A5AE5A44-11AE-42BE-95BC-8169C6D1CAAD}" destId="{361EC34E-202A-4D13-8EAA-0541A9FBA62F}" srcOrd="0" destOrd="0" presId="urn:microsoft.com/office/officeart/2008/layout/HorizontalMultiLevelHierarchy"/>
    <dgm:cxn modelId="{649D3105-6EA4-4727-88D1-28FA1B7DBB40}" type="presOf" srcId="{8E2C5BAB-6B19-4F5A-9F42-0411DABBEA03}" destId="{1221FD0B-2C1B-4336-9B65-3D7B1777C4D2}" srcOrd="1" destOrd="0" presId="urn:microsoft.com/office/officeart/2008/layout/HorizontalMultiLevelHierarchy"/>
    <dgm:cxn modelId="{582354A5-DE1F-44CA-A3E8-6DDBAF64FCD7}" type="presOf" srcId="{1F50D6A7-D05D-4139-A0DD-07BCF2E44A6E}" destId="{0F47F162-875F-4851-A72E-DC1667C51E97}" srcOrd="0" destOrd="0" presId="urn:microsoft.com/office/officeart/2008/layout/HorizontalMultiLevelHierarchy"/>
    <dgm:cxn modelId="{9E67C023-4C71-4319-AA2D-BED077DF4570}" type="presOf" srcId="{F754C52D-AEB1-43EA-883F-4FA763DD9B2E}" destId="{C9424ACC-46DE-47D5-9571-5AA9F46C4A91}" srcOrd="1" destOrd="0" presId="urn:microsoft.com/office/officeart/2008/layout/HorizontalMultiLevelHierarchy"/>
    <dgm:cxn modelId="{9BEF78C2-32C7-4E10-B42E-9A99CE7F3A2F}" type="presOf" srcId="{8E2C5BAB-6B19-4F5A-9F42-0411DABBEA03}" destId="{0F691E51-F0EA-40F5-BFB6-51E4064B9133}" srcOrd="0" destOrd="0" presId="urn:microsoft.com/office/officeart/2008/layout/HorizontalMultiLevelHierarchy"/>
    <dgm:cxn modelId="{9DFF29F4-D926-47F7-BAE3-43C446625F0B}" type="presOf" srcId="{5CDC7FDF-63F4-4313-A1DF-4236AF813B98}" destId="{8E8D8AB7-536D-479C-8F46-297AD190E840}" srcOrd="1" destOrd="0" presId="urn:microsoft.com/office/officeart/2008/layout/HorizontalMultiLevelHierarchy"/>
    <dgm:cxn modelId="{6107A844-C9A9-4E55-9BE8-BBCBC1A61360}" type="presOf" srcId="{6D984A83-B096-4A11-AB8E-A5E7EBD6F5F0}" destId="{C9A31859-B605-410A-A613-26F8E9FF8CFF}" srcOrd="0" destOrd="0" presId="urn:microsoft.com/office/officeart/2008/layout/HorizontalMultiLevelHierarchy"/>
    <dgm:cxn modelId="{29655755-A1D4-4C97-BD1E-C091E2D990A0}" srcId="{133AA631-990B-4B17-A425-B1F5F39795F5}" destId="{052087A8-283B-4EE7-866C-AC563AD148FE}" srcOrd="0" destOrd="0" parTransId="{A5AE5A44-11AE-42BE-95BC-8169C6D1CAAD}" sibTransId="{DE8B2649-65F1-4515-B800-384F20EC7769}"/>
    <dgm:cxn modelId="{989DD9CD-9F97-4522-91C6-F04E7F41D55D}" srcId="{133AA631-990B-4B17-A425-B1F5F39795F5}" destId="{11981BC3-FF2B-4874-A856-50D9B81E6B5A}" srcOrd="2" destOrd="0" parTransId="{8E2C5BAB-6B19-4F5A-9F42-0411DABBEA03}" sibTransId="{650E9A8B-8846-456D-BBFE-67A7C9C099CB}"/>
    <dgm:cxn modelId="{51BE65AE-77F5-46F7-BFF0-79DD02D5BE04}" type="presOf" srcId="{DF582B34-48C1-441A-AE54-69B7881AF3C0}" destId="{90427DB1-FA60-42E2-BEBD-4A323EEB9226}" srcOrd="1" destOrd="0" presId="urn:microsoft.com/office/officeart/2008/layout/HorizontalMultiLevelHierarchy"/>
    <dgm:cxn modelId="{3623A27E-4D22-4E9C-8F25-EDE652FC0F9D}" srcId="{2C2A8A73-917A-4EF6-9838-827A9CD2F8E0}" destId="{21193FFA-D69C-42A0-94D2-309EE160FE85}" srcOrd="1" destOrd="0" parTransId="{F754C52D-AEB1-43EA-883F-4FA763DD9B2E}" sibTransId="{0B918E98-DD70-49E9-AB72-0988F8D49463}"/>
    <dgm:cxn modelId="{1CBA08C5-08A3-4327-ACEC-562CE1E12D28}" type="presParOf" srcId="{28AB52D1-94BB-4947-B2A1-678F811FF493}" destId="{10E05EBA-2227-4484-A55F-596E2737CD5B}" srcOrd="0" destOrd="0" presId="urn:microsoft.com/office/officeart/2008/layout/HorizontalMultiLevelHierarchy"/>
    <dgm:cxn modelId="{7B5E4FFE-3A6D-44F5-95F6-FBE52354308E}" type="presParOf" srcId="{10E05EBA-2227-4484-A55F-596E2737CD5B}" destId="{545C3785-2B01-4F89-A009-5FA48682B5A9}" srcOrd="0" destOrd="0" presId="urn:microsoft.com/office/officeart/2008/layout/HorizontalMultiLevelHierarchy"/>
    <dgm:cxn modelId="{C096F0C0-BC79-44F1-AE6A-4ABD719B4081}" type="presParOf" srcId="{10E05EBA-2227-4484-A55F-596E2737CD5B}" destId="{21DF7737-358A-4ADF-831D-97BA7EF3275D}" srcOrd="1" destOrd="0" presId="urn:microsoft.com/office/officeart/2008/layout/HorizontalMultiLevelHierarchy"/>
    <dgm:cxn modelId="{1AD258BB-047C-431A-A5AC-473CC695B6DF}" type="presParOf" srcId="{21DF7737-358A-4ADF-831D-97BA7EF3275D}" destId="{BD94CD29-C999-4105-8721-25489725E97D}" srcOrd="0" destOrd="0" presId="urn:microsoft.com/office/officeart/2008/layout/HorizontalMultiLevelHierarchy"/>
    <dgm:cxn modelId="{60BC6D9C-78FD-4CE3-AF5B-E6FB8E89AFD6}" type="presParOf" srcId="{BD94CD29-C999-4105-8721-25489725E97D}" destId="{8E8D8AB7-536D-479C-8F46-297AD190E840}" srcOrd="0" destOrd="0" presId="urn:microsoft.com/office/officeart/2008/layout/HorizontalMultiLevelHierarchy"/>
    <dgm:cxn modelId="{9BE7A55D-AAB6-44B9-AB68-416D5B7F18A0}" type="presParOf" srcId="{21DF7737-358A-4ADF-831D-97BA7EF3275D}" destId="{552C0671-131A-4683-9660-918C9903058B}" srcOrd="1" destOrd="0" presId="urn:microsoft.com/office/officeart/2008/layout/HorizontalMultiLevelHierarchy"/>
    <dgm:cxn modelId="{B2BF33C7-2A4C-4D2E-9549-C3B86C4BE634}" type="presParOf" srcId="{552C0671-131A-4683-9660-918C9903058B}" destId="{3310CAA0-69EE-433D-82F3-43C39239ED58}" srcOrd="0" destOrd="0" presId="urn:microsoft.com/office/officeart/2008/layout/HorizontalMultiLevelHierarchy"/>
    <dgm:cxn modelId="{62EE8C44-4BA0-4A95-A9A6-480E5374079D}" type="presParOf" srcId="{552C0671-131A-4683-9660-918C9903058B}" destId="{3C8D4FAF-6D95-492F-9CE0-B8379D4F5545}" srcOrd="1" destOrd="0" presId="urn:microsoft.com/office/officeart/2008/layout/HorizontalMultiLevelHierarchy"/>
    <dgm:cxn modelId="{DD8B2EEC-850A-4117-BDA2-E8AFA854826E}" type="presParOf" srcId="{3C8D4FAF-6D95-492F-9CE0-B8379D4F5545}" destId="{F442ED27-0F2F-4044-ACC6-61DC585620FC}" srcOrd="0" destOrd="0" presId="urn:microsoft.com/office/officeart/2008/layout/HorizontalMultiLevelHierarchy"/>
    <dgm:cxn modelId="{4DD0CECA-18E1-4A8F-A39F-E1CF009BC316}" type="presParOf" srcId="{F442ED27-0F2F-4044-ACC6-61DC585620FC}" destId="{0A8FE665-90CD-4753-9CF2-4E43CD8D9EE6}" srcOrd="0" destOrd="0" presId="urn:microsoft.com/office/officeart/2008/layout/HorizontalMultiLevelHierarchy"/>
    <dgm:cxn modelId="{E7729C3E-5D23-4AE1-8A3A-A5770EF48E8D}" type="presParOf" srcId="{3C8D4FAF-6D95-492F-9CE0-B8379D4F5545}" destId="{98B4E3ED-48E8-411F-B23B-239FD38385D3}" srcOrd="1" destOrd="0" presId="urn:microsoft.com/office/officeart/2008/layout/HorizontalMultiLevelHierarchy"/>
    <dgm:cxn modelId="{D9FD7C72-DF6F-44AA-8351-D5685D78A341}" type="presParOf" srcId="{98B4E3ED-48E8-411F-B23B-239FD38385D3}" destId="{0F47F162-875F-4851-A72E-DC1667C51E97}" srcOrd="0" destOrd="0" presId="urn:microsoft.com/office/officeart/2008/layout/HorizontalMultiLevelHierarchy"/>
    <dgm:cxn modelId="{E61A165E-B9CE-4B2E-BE4D-7FED3712BEE7}" type="presParOf" srcId="{98B4E3ED-48E8-411F-B23B-239FD38385D3}" destId="{31F2E1EE-DECF-492A-9E3C-2C5265A85218}" srcOrd="1" destOrd="0" presId="urn:microsoft.com/office/officeart/2008/layout/HorizontalMultiLevelHierarchy"/>
    <dgm:cxn modelId="{42503A22-DC58-41DA-AA3E-F2801AD7DA2D}" type="presParOf" srcId="{3C8D4FAF-6D95-492F-9CE0-B8379D4F5545}" destId="{71DEA4CD-F04F-4EBB-8BBD-2B160AF8E1AC}" srcOrd="2" destOrd="0" presId="urn:microsoft.com/office/officeart/2008/layout/HorizontalMultiLevelHierarchy"/>
    <dgm:cxn modelId="{721C76C7-728D-4B3A-B8A6-A44D3FC3DFA9}" type="presParOf" srcId="{71DEA4CD-F04F-4EBB-8BBD-2B160AF8E1AC}" destId="{90427DB1-FA60-42E2-BEBD-4A323EEB9226}" srcOrd="0" destOrd="0" presId="urn:microsoft.com/office/officeart/2008/layout/HorizontalMultiLevelHierarchy"/>
    <dgm:cxn modelId="{C3F8C2C5-8F8F-4F61-AD3E-75DA3D5B7B79}" type="presParOf" srcId="{3C8D4FAF-6D95-492F-9CE0-B8379D4F5545}" destId="{2B4459EB-6D97-4314-B24A-2592EAA189C3}" srcOrd="3" destOrd="0" presId="urn:microsoft.com/office/officeart/2008/layout/HorizontalMultiLevelHierarchy"/>
    <dgm:cxn modelId="{C0548124-7429-4293-9903-7B643A5A3948}" type="presParOf" srcId="{2B4459EB-6D97-4314-B24A-2592EAA189C3}" destId="{7009D2FF-98AD-47CA-AA6E-20F0799627AC}" srcOrd="0" destOrd="0" presId="urn:microsoft.com/office/officeart/2008/layout/HorizontalMultiLevelHierarchy"/>
    <dgm:cxn modelId="{86361680-46B5-4F4F-B19E-692F44A55A2A}" type="presParOf" srcId="{2B4459EB-6D97-4314-B24A-2592EAA189C3}" destId="{E70AA43C-B149-4BDC-B5D4-8AE79CC1A5DD}" srcOrd="1" destOrd="0" presId="urn:microsoft.com/office/officeart/2008/layout/HorizontalMultiLevelHierarchy"/>
    <dgm:cxn modelId="{FE5EBC01-B146-424E-AE60-245911DF532A}" type="presParOf" srcId="{21DF7737-358A-4ADF-831D-97BA7EF3275D}" destId="{68A9183A-2734-4DAE-AC36-A4A7D13C3ECC}" srcOrd="2" destOrd="0" presId="urn:microsoft.com/office/officeart/2008/layout/HorizontalMultiLevelHierarchy"/>
    <dgm:cxn modelId="{5063FB45-1709-4055-8101-613A57FB5DF6}" type="presParOf" srcId="{68A9183A-2734-4DAE-AC36-A4A7D13C3ECC}" destId="{C9424ACC-46DE-47D5-9571-5AA9F46C4A91}" srcOrd="0" destOrd="0" presId="urn:microsoft.com/office/officeart/2008/layout/HorizontalMultiLevelHierarchy"/>
    <dgm:cxn modelId="{50C595F6-08B1-443C-93DF-AA92E8E64DC0}" type="presParOf" srcId="{21DF7737-358A-4ADF-831D-97BA7EF3275D}" destId="{9495B26A-8A67-4882-90A9-0ADEBEC39DD1}" srcOrd="3" destOrd="0" presId="urn:microsoft.com/office/officeart/2008/layout/HorizontalMultiLevelHierarchy"/>
    <dgm:cxn modelId="{E360F376-218F-4B4E-B70F-FEB408CB0EF5}" type="presParOf" srcId="{9495B26A-8A67-4882-90A9-0ADEBEC39DD1}" destId="{5E7DA942-990B-4C92-905C-A1E16FA9ADA5}" srcOrd="0" destOrd="0" presId="urn:microsoft.com/office/officeart/2008/layout/HorizontalMultiLevelHierarchy"/>
    <dgm:cxn modelId="{54ECD123-90A3-44DC-85D5-A00A76A977DA}" type="presParOf" srcId="{9495B26A-8A67-4882-90A9-0ADEBEC39DD1}" destId="{13C949C9-912D-45DF-88C8-9C6014E458CB}" srcOrd="1" destOrd="0" presId="urn:microsoft.com/office/officeart/2008/layout/HorizontalMultiLevelHierarchy"/>
    <dgm:cxn modelId="{9B12C9B1-E13A-4DA5-877D-AB597EC0A9B6}" type="presParOf" srcId="{21DF7737-358A-4ADF-831D-97BA7EF3275D}" destId="{F1CABC62-68E3-4601-A696-CCD3A93B1A28}" srcOrd="4" destOrd="0" presId="urn:microsoft.com/office/officeart/2008/layout/HorizontalMultiLevelHierarchy"/>
    <dgm:cxn modelId="{1E8A13EE-F32B-4298-A314-49CEB28C3E1F}" type="presParOf" srcId="{F1CABC62-68E3-4601-A696-CCD3A93B1A28}" destId="{C2C9D26C-6014-45B7-BEC3-DF86B17ABFFF}" srcOrd="0" destOrd="0" presId="urn:microsoft.com/office/officeart/2008/layout/HorizontalMultiLevelHierarchy"/>
    <dgm:cxn modelId="{3A9F7233-658E-4A45-9210-C9F803DF169F}" type="presParOf" srcId="{21DF7737-358A-4ADF-831D-97BA7EF3275D}" destId="{E2A1BE3D-940C-44CE-BDF5-5661807466FE}" srcOrd="5" destOrd="0" presId="urn:microsoft.com/office/officeart/2008/layout/HorizontalMultiLevelHierarchy"/>
    <dgm:cxn modelId="{C8C7F663-FE3E-4780-97F6-C1A4D0114BE6}" type="presParOf" srcId="{E2A1BE3D-940C-44CE-BDF5-5661807466FE}" destId="{2C77D5B9-25E1-409E-A504-B89E30ACBDB1}" srcOrd="0" destOrd="0" presId="urn:microsoft.com/office/officeart/2008/layout/HorizontalMultiLevelHierarchy"/>
    <dgm:cxn modelId="{96B17BBE-5106-4CB9-8F53-40BD3DB0F39D}" type="presParOf" srcId="{E2A1BE3D-940C-44CE-BDF5-5661807466FE}" destId="{6358DF25-2D6A-4FFF-963F-596C4BCBF3CC}" srcOrd="1" destOrd="0" presId="urn:microsoft.com/office/officeart/2008/layout/HorizontalMultiLevelHierarchy"/>
    <dgm:cxn modelId="{84AA49AE-B3F3-4AF2-B02B-262524A1D4A1}" type="presParOf" srcId="{6358DF25-2D6A-4FFF-963F-596C4BCBF3CC}" destId="{361EC34E-202A-4D13-8EAA-0541A9FBA62F}" srcOrd="0" destOrd="0" presId="urn:microsoft.com/office/officeart/2008/layout/HorizontalMultiLevelHierarchy"/>
    <dgm:cxn modelId="{1FF730BB-4D69-4F3F-93EE-4522974691DF}" type="presParOf" srcId="{361EC34E-202A-4D13-8EAA-0541A9FBA62F}" destId="{D3A428B7-9E26-4E88-B294-DDA85BD4A07E}" srcOrd="0" destOrd="0" presId="urn:microsoft.com/office/officeart/2008/layout/HorizontalMultiLevelHierarchy"/>
    <dgm:cxn modelId="{BEB407A8-4231-41C3-BCC2-FCB2A15232B1}" type="presParOf" srcId="{6358DF25-2D6A-4FFF-963F-596C4BCBF3CC}" destId="{33BDF16F-435B-402B-A78E-8871B1E5A483}" srcOrd="1" destOrd="0" presId="urn:microsoft.com/office/officeart/2008/layout/HorizontalMultiLevelHierarchy"/>
    <dgm:cxn modelId="{F0C8A9DB-9D88-4668-9400-BC260BD880C3}" type="presParOf" srcId="{33BDF16F-435B-402B-A78E-8871B1E5A483}" destId="{174E1403-E1EF-4066-8624-61E969508663}" srcOrd="0" destOrd="0" presId="urn:microsoft.com/office/officeart/2008/layout/HorizontalMultiLevelHierarchy"/>
    <dgm:cxn modelId="{C69F3D55-A59D-473F-944D-407FE523D65C}" type="presParOf" srcId="{33BDF16F-435B-402B-A78E-8871B1E5A483}" destId="{566F0BBB-AF1D-4D1F-B535-1ADCA140E6E9}" srcOrd="1" destOrd="0" presId="urn:microsoft.com/office/officeart/2008/layout/HorizontalMultiLevelHierarchy"/>
    <dgm:cxn modelId="{F395AE06-CBFC-43E0-86BA-91FEA9E8A2C7}" type="presParOf" srcId="{6358DF25-2D6A-4FFF-963F-596C4BCBF3CC}" destId="{787B6849-D38B-480B-BA9A-9DBDE274B4CB}" srcOrd="2" destOrd="0" presId="urn:microsoft.com/office/officeart/2008/layout/HorizontalMultiLevelHierarchy"/>
    <dgm:cxn modelId="{C67C8CC8-BF94-4D0A-81A3-AC80C5171E77}" type="presParOf" srcId="{787B6849-D38B-480B-BA9A-9DBDE274B4CB}" destId="{C8B567E4-CB9B-4D54-AAE4-9D608D5D5432}" srcOrd="0" destOrd="0" presId="urn:microsoft.com/office/officeart/2008/layout/HorizontalMultiLevelHierarchy"/>
    <dgm:cxn modelId="{E288244F-89EA-4C78-9537-EB1053E41B01}" type="presParOf" srcId="{6358DF25-2D6A-4FFF-963F-596C4BCBF3CC}" destId="{F46F58A8-D2BA-437D-A2AD-5203498E454B}" srcOrd="3" destOrd="0" presId="urn:microsoft.com/office/officeart/2008/layout/HorizontalMultiLevelHierarchy"/>
    <dgm:cxn modelId="{6F3F0E6E-24CA-49BD-A128-5D0A919C34DC}" type="presParOf" srcId="{F46F58A8-D2BA-437D-A2AD-5203498E454B}" destId="{C9A31859-B605-410A-A613-26F8E9FF8CFF}" srcOrd="0" destOrd="0" presId="urn:microsoft.com/office/officeart/2008/layout/HorizontalMultiLevelHierarchy"/>
    <dgm:cxn modelId="{36FEFAA8-17CD-4A16-A883-76CBF7E175DD}" type="presParOf" srcId="{F46F58A8-D2BA-437D-A2AD-5203498E454B}" destId="{DC8E8FFA-D1BF-4BA4-90B8-101351E66C4F}" srcOrd="1" destOrd="0" presId="urn:microsoft.com/office/officeart/2008/layout/HorizontalMultiLevelHierarchy"/>
    <dgm:cxn modelId="{2ED87503-DD0E-4792-AF8D-D8E8307CF4F8}" type="presParOf" srcId="{6358DF25-2D6A-4FFF-963F-596C4BCBF3CC}" destId="{0F691E51-F0EA-40F5-BFB6-51E4064B9133}" srcOrd="4" destOrd="0" presId="urn:microsoft.com/office/officeart/2008/layout/HorizontalMultiLevelHierarchy"/>
    <dgm:cxn modelId="{9BF0331C-C46A-4614-918C-57CA7499BFB4}" type="presParOf" srcId="{0F691E51-F0EA-40F5-BFB6-51E4064B9133}" destId="{1221FD0B-2C1B-4336-9B65-3D7B1777C4D2}" srcOrd="0" destOrd="0" presId="urn:microsoft.com/office/officeart/2008/layout/HorizontalMultiLevelHierarchy"/>
    <dgm:cxn modelId="{784B8D4B-4BEC-4F9E-8E57-D0FE52EF166D}" type="presParOf" srcId="{6358DF25-2D6A-4FFF-963F-596C4BCBF3CC}" destId="{44ADA994-0AE9-42C9-B6E0-9F7273034ED9}" srcOrd="5" destOrd="0" presId="urn:microsoft.com/office/officeart/2008/layout/HorizontalMultiLevelHierarchy"/>
    <dgm:cxn modelId="{4AFD2AED-6A3E-4347-AC79-DA7B96205225}" type="presParOf" srcId="{44ADA994-0AE9-42C9-B6E0-9F7273034ED9}" destId="{7F00F5C4-C1B9-4EFA-8336-3429EDCE3C16}" srcOrd="0" destOrd="0" presId="urn:microsoft.com/office/officeart/2008/layout/HorizontalMultiLevelHierarchy"/>
    <dgm:cxn modelId="{ECBE064B-90D5-4CAE-BA73-5D9C7617829E}" type="presParOf" srcId="{44ADA994-0AE9-42C9-B6E0-9F7273034ED9}" destId="{76EE8099-8082-4EA6-8F31-7665F9B3DC98}"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193C8A-2D77-4A6F-ADF4-50914DBFBE6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A581CE4-7CCD-4BD2-9C7E-0B3FEBF08383}">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dirty="0" smtClean="0">
              <a:effectLst>
                <a:outerShdw blurRad="38100" dist="38100" dir="2700000" algn="tl">
                  <a:srgbClr val="000000">
                    <a:alpha val="43137"/>
                  </a:srgbClr>
                </a:outerShdw>
              </a:effectLst>
            </a:rPr>
            <a:t>Debt</a:t>
          </a:r>
          <a:endParaRPr lang="en-US" dirty="0">
            <a:effectLst>
              <a:outerShdw blurRad="38100" dist="38100" dir="2700000" algn="tl">
                <a:srgbClr val="000000">
                  <a:alpha val="43137"/>
                </a:srgbClr>
              </a:outerShdw>
            </a:effectLst>
          </a:endParaRPr>
        </a:p>
      </dgm:t>
    </dgm:pt>
    <dgm:pt modelId="{F5D71C19-AA22-4339-8AD9-2D6B1AE9BA64}" type="parTrans" cxnId="{42E78129-A58A-47A5-930E-8CAA5CF30385}">
      <dgm:prSet/>
      <dgm:spPr/>
      <dgm:t>
        <a:bodyPr/>
        <a:lstStyle/>
        <a:p>
          <a:endParaRPr lang="en-US"/>
        </a:p>
      </dgm:t>
    </dgm:pt>
    <dgm:pt modelId="{B042543C-E3F8-4787-AAD4-85676FB965DE}" type="sibTrans" cxnId="{42E78129-A58A-47A5-930E-8CAA5CF30385}">
      <dgm:prSet/>
      <dgm:spPr/>
      <dgm:t>
        <a:bodyPr/>
        <a:lstStyle/>
        <a:p>
          <a:endParaRPr lang="en-US"/>
        </a:p>
      </dgm:t>
    </dgm:pt>
    <dgm:pt modelId="{DB0A4029-CF2D-41C8-B69E-CFEB6DC384C5}">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Corporate Governance</a:t>
          </a:r>
          <a:endParaRPr lang="en-US" dirty="0">
            <a:effectLst>
              <a:outerShdw blurRad="38100" dist="38100" dir="2700000" algn="tl">
                <a:srgbClr val="000000">
                  <a:alpha val="43137"/>
                </a:srgbClr>
              </a:outerShdw>
            </a:effectLst>
          </a:endParaRPr>
        </a:p>
      </dgm:t>
    </dgm:pt>
    <dgm:pt modelId="{89B2D926-133E-4E62-8798-956439671E86}" type="parTrans" cxnId="{913383AD-AB16-42DF-911D-838059CC3221}">
      <dgm:prSet/>
      <dgm:spPr/>
      <dgm:t>
        <a:bodyPr/>
        <a:lstStyle/>
        <a:p>
          <a:endParaRPr lang="en-US"/>
        </a:p>
      </dgm:t>
    </dgm:pt>
    <dgm:pt modelId="{4CB01B15-55EF-488F-8E6A-DCE2C7664B6C}" type="sibTrans" cxnId="{913383AD-AB16-42DF-911D-838059CC3221}">
      <dgm:prSet/>
      <dgm:spPr/>
      <dgm:t>
        <a:bodyPr/>
        <a:lstStyle/>
        <a:p>
          <a:endParaRPr lang="en-US"/>
        </a:p>
      </dgm:t>
    </dgm:pt>
    <dgm:pt modelId="{611A08EF-8272-4E2A-93F6-1BFB48C592CC}">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dirty="0" smtClean="0">
              <a:effectLst>
                <a:outerShdw blurRad="38100" dist="38100" dir="2700000" algn="tl">
                  <a:srgbClr val="000000">
                    <a:alpha val="43137"/>
                  </a:srgbClr>
                </a:outerShdw>
              </a:effectLst>
            </a:rPr>
            <a:t>Equity</a:t>
          </a:r>
          <a:endParaRPr lang="en-US" dirty="0">
            <a:effectLst>
              <a:outerShdw blurRad="38100" dist="38100" dir="2700000" algn="tl">
                <a:srgbClr val="000000">
                  <a:alpha val="43137"/>
                </a:srgbClr>
              </a:outerShdw>
            </a:effectLst>
          </a:endParaRPr>
        </a:p>
      </dgm:t>
    </dgm:pt>
    <dgm:pt modelId="{0C42602B-FDE4-41CC-B3CC-5A711CA983B2}" type="parTrans" cxnId="{2216D1E0-5A59-4075-A21F-81D0403E87E5}">
      <dgm:prSet/>
      <dgm:spPr/>
      <dgm:t>
        <a:bodyPr/>
        <a:lstStyle/>
        <a:p>
          <a:endParaRPr lang="en-US"/>
        </a:p>
      </dgm:t>
    </dgm:pt>
    <dgm:pt modelId="{DEB1DEBD-F920-460B-9D3E-3FB94F23181D}" type="sibTrans" cxnId="{2216D1E0-5A59-4075-A21F-81D0403E87E5}">
      <dgm:prSet/>
      <dgm:spPr/>
      <dgm:t>
        <a:bodyPr/>
        <a:lstStyle/>
        <a:p>
          <a:endParaRPr lang="en-US"/>
        </a:p>
      </dgm:t>
    </dgm:pt>
    <dgm:pt modelId="{7F4E9012-B40D-4A6D-9F96-DE1DCF92F51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SENSEX</a:t>
          </a:r>
          <a:endParaRPr lang="en-US" dirty="0">
            <a:effectLst>
              <a:outerShdw blurRad="38100" dist="38100" dir="2700000" algn="tl">
                <a:srgbClr val="000000">
                  <a:alpha val="43137"/>
                </a:srgbClr>
              </a:outerShdw>
            </a:effectLst>
          </a:endParaRPr>
        </a:p>
      </dgm:t>
    </dgm:pt>
    <dgm:pt modelId="{3E72F85C-27B1-4441-8012-30DDD0DE4A03}" type="parTrans" cxnId="{52528C92-E476-49A0-BEDD-8146165BC625}">
      <dgm:prSet/>
      <dgm:spPr/>
      <dgm:t>
        <a:bodyPr/>
        <a:lstStyle/>
        <a:p>
          <a:endParaRPr lang="en-US"/>
        </a:p>
      </dgm:t>
    </dgm:pt>
    <dgm:pt modelId="{45DD08DB-5CC1-4473-89EF-AAEC02639885}" type="sibTrans" cxnId="{52528C92-E476-49A0-BEDD-8146165BC625}">
      <dgm:prSet/>
      <dgm:spPr/>
      <dgm:t>
        <a:bodyPr/>
        <a:lstStyle/>
        <a:p>
          <a:endParaRPr lang="en-US"/>
        </a:p>
      </dgm:t>
    </dgm:pt>
    <dgm:pt modelId="{C6F91E99-3528-4C33-9726-0406079B6F3E}">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Companies Act</a:t>
          </a:r>
          <a:endParaRPr lang="en-US" dirty="0">
            <a:effectLst>
              <a:outerShdw blurRad="38100" dist="38100" dir="2700000" algn="tl">
                <a:srgbClr val="000000">
                  <a:alpha val="43137"/>
                </a:srgbClr>
              </a:outerShdw>
            </a:effectLst>
          </a:endParaRPr>
        </a:p>
      </dgm:t>
    </dgm:pt>
    <dgm:pt modelId="{A1A45596-6740-428E-97F4-711CB2A597FA}" type="parTrans" cxnId="{337A25D8-6029-4687-902A-F08B55F7AF13}">
      <dgm:prSet/>
      <dgm:spPr/>
      <dgm:t>
        <a:bodyPr/>
        <a:lstStyle/>
        <a:p>
          <a:endParaRPr lang="en-US"/>
        </a:p>
      </dgm:t>
    </dgm:pt>
    <dgm:pt modelId="{06A7C402-9C46-49E2-9799-C55CC613F344}" type="sibTrans" cxnId="{337A25D8-6029-4687-902A-F08B55F7AF13}">
      <dgm:prSet/>
      <dgm:spPr/>
      <dgm:t>
        <a:bodyPr/>
        <a:lstStyle/>
        <a:p>
          <a:endParaRPr lang="en-US"/>
        </a:p>
      </dgm:t>
    </dgm:pt>
    <dgm:pt modelId="{CBCEDE2F-385C-4C35-A679-7C474E71E77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SEBI &amp; Scams</a:t>
          </a:r>
          <a:endParaRPr lang="en-US" dirty="0">
            <a:effectLst>
              <a:outerShdw blurRad="38100" dist="38100" dir="2700000" algn="tl">
                <a:srgbClr val="000000">
                  <a:alpha val="43137"/>
                </a:srgbClr>
              </a:outerShdw>
            </a:effectLst>
          </a:endParaRPr>
        </a:p>
      </dgm:t>
    </dgm:pt>
    <dgm:pt modelId="{92FCFE41-3E07-4EDD-8EF2-1EF79D520212}" type="parTrans" cxnId="{E9C5C873-4F2C-4055-AD5B-CBE92307EC66}">
      <dgm:prSet/>
      <dgm:spPr/>
      <dgm:t>
        <a:bodyPr/>
        <a:lstStyle/>
        <a:p>
          <a:endParaRPr lang="en-US"/>
        </a:p>
      </dgm:t>
    </dgm:pt>
    <dgm:pt modelId="{D0F2C322-41B9-4F2D-9D51-7E1F822C750C}" type="sibTrans" cxnId="{E9C5C873-4F2C-4055-AD5B-CBE92307EC66}">
      <dgm:prSet/>
      <dgm:spPr/>
      <dgm:t>
        <a:bodyPr/>
        <a:lstStyle/>
        <a:p>
          <a:endParaRPr lang="en-US"/>
        </a:p>
      </dgm:t>
    </dgm:pt>
    <dgm:pt modelId="{E1EBFFB4-F338-404C-AB96-7E36F98AE823}">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mtClean="0">
              <a:effectLst>
                <a:outerShdw blurRad="38100" dist="38100" dir="2700000" algn="tl">
                  <a:srgbClr val="000000">
                    <a:alpha val="43137"/>
                  </a:srgbClr>
                </a:outerShdw>
              </a:effectLst>
            </a:rPr>
            <a:t>Investment Funds</a:t>
          </a:r>
          <a:endParaRPr lang="en-US" dirty="0">
            <a:effectLst>
              <a:outerShdw blurRad="38100" dist="38100" dir="2700000" algn="tl">
                <a:srgbClr val="000000">
                  <a:alpha val="43137"/>
                </a:srgbClr>
              </a:outerShdw>
            </a:effectLst>
          </a:endParaRPr>
        </a:p>
      </dgm:t>
    </dgm:pt>
    <dgm:pt modelId="{A5C966C4-04FC-4F23-AC2E-82DAAFEFC3BD}" type="parTrans" cxnId="{12E6A81F-1504-4F74-9FE9-4AEA84A714DC}">
      <dgm:prSet/>
      <dgm:spPr/>
      <dgm:t>
        <a:bodyPr/>
        <a:lstStyle/>
        <a:p>
          <a:endParaRPr lang="en-US"/>
        </a:p>
      </dgm:t>
    </dgm:pt>
    <dgm:pt modelId="{98D36382-9AB2-45FF-82E1-ADF036A1C7FD}" type="sibTrans" cxnId="{12E6A81F-1504-4F74-9FE9-4AEA84A714DC}">
      <dgm:prSet/>
      <dgm:spPr/>
      <dgm:t>
        <a:bodyPr/>
        <a:lstStyle/>
        <a:p>
          <a:endParaRPr lang="en-US"/>
        </a:p>
      </dgm:t>
    </dgm:pt>
    <dgm:pt modelId="{75858AC5-7199-465C-9D19-E198269B803D}">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Derivatives</a:t>
          </a:r>
          <a:endParaRPr lang="en-US" dirty="0">
            <a:effectLst>
              <a:outerShdw blurRad="38100" dist="38100" dir="2700000" algn="tl">
                <a:srgbClr val="000000">
                  <a:alpha val="43137"/>
                </a:srgbClr>
              </a:outerShdw>
            </a:effectLst>
          </a:endParaRPr>
        </a:p>
      </dgm:t>
    </dgm:pt>
    <dgm:pt modelId="{130AC210-FC7C-434A-B9BC-5BC4D42AA2C1}" type="parTrans" cxnId="{F5D2860B-75CE-43E1-9AFB-1746A69646DC}">
      <dgm:prSet/>
      <dgm:spPr/>
      <dgm:t>
        <a:bodyPr/>
        <a:lstStyle/>
        <a:p>
          <a:endParaRPr lang="en-US"/>
        </a:p>
      </dgm:t>
    </dgm:pt>
    <dgm:pt modelId="{F8163F78-B509-42A0-A23B-278E9F683545}" type="sibTrans" cxnId="{F5D2860B-75CE-43E1-9AFB-1746A69646DC}">
      <dgm:prSet/>
      <dgm:spPr/>
      <dgm:t>
        <a:bodyPr/>
        <a:lstStyle/>
        <a:p>
          <a:endParaRPr lang="en-US"/>
        </a:p>
      </dgm:t>
    </dgm:pt>
    <dgm:pt modelId="{33F19CC7-456E-4386-9800-BEE73849FA54}" type="pres">
      <dgm:prSet presAssocID="{F2193C8A-2D77-4A6F-ADF4-50914DBFBE66}" presName="Name0" presStyleCnt="0">
        <dgm:presLayoutVars>
          <dgm:dir/>
          <dgm:resizeHandles val="exact"/>
        </dgm:presLayoutVars>
      </dgm:prSet>
      <dgm:spPr/>
      <dgm:t>
        <a:bodyPr/>
        <a:lstStyle/>
        <a:p>
          <a:endParaRPr lang="en-US"/>
        </a:p>
      </dgm:t>
    </dgm:pt>
    <dgm:pt modelId="{DC874524-DAFF-400E-AAA1-A38F7CB62732}" type="pres">
      <dgm:prSet presAssocID="{DA581CE4-7CCD-4BD2-9C7E-0B3FEBF08383}" presName="compNode" presStyleCnt="0"/>
      <dgm:spPr/>
    </dgm:pt>
    <dgm:pt modelId="{3434DFA9-40EA-4796-B51F-E4D5284B8A8D}" type="pres">
      <dgm:prSet presAssocID="{DA581CE4-7CCD-4BD2-9C7E-0B3FEBF08383}"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1BA93612-E4C7-4B0C-9D46-3DFB65FD6C06}" type="pres">
      <dgm:prSet presAssocID="{DA581CE4-7CCD-4BD2-9C7E-0B3FEBF08383}" presName="textRect" presStyleLbl="revTx" presStyleIdx="0" presStyleCnt="8">
        <dgm:presLayoutVars>
          <dgm:bulletEnabled val="1"/>
        </dgm:presLayoutVars>
      </dgm:prSet>
      <dgm:spPr/>
      <dgm:t>
        <a:bodyPr/>
        <a:lstStyle/>
        <a:p>
          <a:endParaRPr lang="en-US"/>
        </a:p>
      </dgm:t>
    </dgm:pt>
    <dgm:pt modelId="{4299E0E5-218D-4447-8A92-7A1EB74CA12D}" type="pres">
      <dgm:prSet presAssocID="{B042543C-E3F8-4787-AAD4-85676FB965DE}" presName="sibTrans" presStyleLbl="sibTrans2D1" presStyleIdx="0" presStyleCnt="0"/>
      <dgm:spPr/>
      <dgm:t>
        <a:bodyPr/>
        <a:lstStyle/>
        <a:p>
          <a:endParaRPr lang="en-US"/>
        </a:p>
      </dgm:t>
    </dgm:pt>
    <dgm:pt modelId="{B6C8A7C0-83D7-4AF2-B457-1F846D51791E}" type="pres">
      <dgm:prSet presAssocID="{611A08EF-8272-4E2A-93F6-1BFB48C592CC}" presName="compNode" presStyleCnt="0"/>
      <dgm:spPr/>
    </dgm:pt>
    <dgm:pt modelId="{FF6176CA-B3C9-479D-86DD-F35678D6C01F}" type="pres">
      <dgm:prSet presAssocID="{611A08EF-8272-4E2A-93F6-1BFB48C592CC}" presName="pictRect" presStyleLbl="node1" presStyleIdx="1" presStyleCnt="8"/>
      <dgm:spPr>
        <a:blipFill rotWithShape="1">
          <a:blip xmlns:r="http://schemas.openxmlformats.org/officeDocument/2006/relationships" r:embed="rId2"/>
          <a:stretch>
            <a:fillRect/>
          </a:stretch>
        </a:blipFill>
      </dgm:spPr>
      <dgm:t>
        <a:bodyPr/>
        <a:lstStyle/>
        <a:p>
          <a:endParaRPr lang="en-US"/>
        </a:p>
      </dgm:t>
    </dgm:pt>
    <dgm:pt modelId="{22C695FB-A3BE-4DE4-A5C4-F280F32C5459}" type="pres">
      <dgm:prSet presAssocID="{611A08EF-8272-4E2A-93F6-1BFB48C592CC}" presName="textRect" presStyleLbl="revTx" presStyleIdx="1" presStyleCnt="8">
        <dgm:presLayoutVars>
          <dgm:bulletEnabled val="1"/>
        </dgm:presLayoutVars>
      </dgm:prSet>
      <dgm:spPr/>
      <dgm:t>
        <a:bodyPr/>
        <a:lstStyle/>
        <a:p>
          <a:endParaRPr lang="en-US"/>
        </a:p>
      </dgm:t>
    </dgm:pt>
    <dgm:pt modelId="{EF0A8ED2-D633-4628-B443-E4804930AB42}" type="pres">
      <dgm:prSet presAssocID="{DEB1DEBD-F920-460B-9D3E-3FB94F23181D}" presName="sibTrans" presStyleLbl="sibTrans2D1" presStyleIdx="0" presStyleCnt="0"/>
      <dgm:spPr/>
      <dgm:t>
        <a:bodyPr/>
        <a:lstStyle/>
        <a:p>
          <a:endParaRPr lang="en-US"/>
        </a:p>
      </dgm:t>
    </dgm:pt>
    <dgm:pt modelId="{C2FFB67D-656D-41FE-8347-D3D852709A23}" type="pres">
      <dgm:prSet presAssocID="{E1EBFFB4-F338-404C-AB96-7E36F98AE823}" presName="compNode" presStyleCnt="0"/>
      <dgm:spPr/>
    </dgm:pt>
    <dgm:pt modelId="{D22EB30C-7667-4F83-A74C-F8A1FF46C480}" type="pres">
      <dgm:prSet presAssocID="{E1EBFFB4-F338-404C-AB96-7E36F98AE823}" presName="pictRect" presStyleLbl="node1" presStyleIdx="2" presStyleCnt="8" custScaleX="90312"/>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6DAE3FF7-3317-4963-A821-74869F1C6381}" type="pres">
      <dgm:prSet presAssocID="{E1EBFFB4-F338-404C-AB96-7E36F98AE823}" presName="textRect" presStyleLbl="revTx" presStyleIdx="2" presStyleCnt="8">
        <dgm:presLayoutVars>
          <dgm:bulletEnabled val="1"/>
        </dgm:presLayoutVars>
      </dgm:prSet>
      <dgm:spPr/>
      <dgm:t>
        <a:bodyPr/>
        <a:lstStyle/>
        <a:p>
          <a:endParaRPr lang="en-US"/>
        </a:p>
      </dgm:t>
    </dgm:pt>
    <dgm:pt modelId="{8FFDD0B7-2162-4B0F-81D1-EA108CAB01FA}" type="pres">
      <dgm:prSet presAssocID="{98D36382-9AB2-45FF-82E1-ADF036A1C7FD}" presName="sibTrans" presStyleLbl="sibTrans2D1" presStyleIdx="0" presStyleCnt="0"/>
      <dgm:spPr/>
      <dgm:t>
        <a:bodyPr/>
        <a:lstStyle/>
        <a:p>
          <a:endParaRPr lang="en-US"/>
        </a:p>
      </dgm:t>
    </dgm:pt>
    <dgm:pt modelId="{5A35B899-2340-489C-B070-3090A8FAD5AE}" type="pres">
      <dgm:prSet presAssocID="{75858AC5-7199-465C-9D19-E198269B803D}" presName="compNode" presStyleCnt="0"/>
      <dgm:spPr/>
    </dgm:pt>
    <dgm:pt modelId="{0DEC6CA7-6F93-4E4E-A96F-890A28878F25}" type="pres">
      <dgm:prSet presAssocID="{75858AC5-7199-465C-9D19-E198269B803D}" presName="pictRect" presStyleLbl="node1" presStyleIdx="3" presStyleCnt="8" custScaleX="78337"/>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5515738-6F2E-4B10-804A-C3C185AC450B}" type="pres">
      <dgm:prSet presAssocID="{75858AC5-7199-465C-9D19-E198269B803D}" presName="textRect" presStyleLbl="revTx" presStyleIdx="3" presStyleCnt="8">
        <dgm:presLayoutVars>
          <dgm:bulletEnabled val="1"/>
        </dgm:presLayoutVars>
      </dgm:prSet>
      <dgm:spPr/>
      <dgm:t>
        <a:bodyPr/>
        <a:lstStyle/>
        <a:p>
          <a:endParaRPr lang="en-US"/>
        </a:p>
      </dgm:t>
    </dgm:pt>
    <dgm:pt modelId="{4A698B54-52D2-41DC-934E-A7AF9D68C4C2}" type="pres">
      <dgm:prSet presAssocID="{F8163F78-B509-42A0-A23B-278E9F683545}" presName="sibTrans" presStyleLbl="sibTrans2D1" presStyleIdx="0" presStyleCnt="0"/>
      <dgm:spPr/>
      <dgm:t>
        <a:bodyPr/>
        <a:lstStyle/>
        <a:p>
          <a:endParaRPr lang="en-US"/>
        </a:p>
      </dgm:t>
    </dgm:pt>
    <dgm:pt modelId="{3610A705-093C-4432-B823-C01D2343813A}" type="pres">
      <dgm:prSet presAssocID="{7F4E9012-B40D-4A6D-9F96-DE1DCF92F517}" presName="compNode" presStyleCnt="0"/>
      <dgm:spPr/>
    </dgm:pt>
    <dgm:pt modelId="{64421D36-0638-4CBA-9321-4513D9877EB1}" type="pres">
      <dgm:prSet presAssocID="{7F4E9012-B40D-4A6D-9F96-DE1DCF92F517}" presName="pictRect" presStyleLbl="node1" presStyleIdx="4" presStyleCnt="8" custScaleX="9222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3BFED663-079D-4FD3-9E15-C6F2BBF7EF9D}" type="pres">
      <dgm:prSet presAssocID="{7F4E9012-B40D-4A6D-9F96-DE1DCF92F517}" presName="textRect" presStyleLbl="revTx" presStyleIdx="4" presStyleCnt="8">
        <dgm:presLayoutVars>
          <dgm:bulletEnabled val="1"/>
        </dgm:presLayoutVars>
      </dgm:prSet>
      <dgm:spPr/>
      <dgm:t>
        <a:bodyPr/>
        <a:lstStyle/>
        <a:p>
          <a:endParaRPr lang="en-US"/>
        </a:p>
      </dgm:t>
    </dgm:pt>
    <dgm:pt modelId="{D4E8C52D-026A-4BD0-A318-DD0BFE0DFD4F}" type="pres">
      <dgm:prSet presAssocID="{45DD08DB-5CC1-4473-89EF-AAEC02639885}" presName="sibTrans" presStyleLbl="sibTrans2D1" presStyleIdx="0" presStyleCnt="0"/>
      <dgm:spPr/>
      <dgm:t>
        <a:bodyPr/>
        <a:lstStyle/>
        <a:p>
          <a:endParaRPr lang="en-US"/>
        </a:p>
      </dgm:t>
    </dgm:pt>
    <dgm:pt modelId="{3D16E08F-D9B2-4A75-9033-6B6BF431DF6D}" type="pres">
      <dgm:prSet presAssocID="{CBCEDE2F-385C-4C35-A679-7C474E71E777}" presName="compNode" presStyleCnt="0"/>
      <dgm:spPr/>
    </dgm:pt>
    <dgm:pt modelId="{2A9EB252-9A7D-4B64-84F1-6587D40CB684}" type="pres">
      <dgm:prSet presAssocID="{CBCEDE2F-385C-4C35-A679-7C474E71E777}" presName="pictRect" presStyleLbl="node1" presStyleIdx="5" presStyleCnt="8"/>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485E76A2-BCEC-47ED-9433-5873ABACFE04}" type="pres">
      <dgm:prSet presAssocID="{CBCEDE2F-385C-4C35-A679-7C474E71E777}" presName="textRect" presStyleLbl="revTx" presStyleIdx="5" presStyleCnt="8">
        <dgm:presLayoutVars>
          <dgm:bulletEnabled val="1"/>
        </dgm:presLayoutVars>
      </dgm:prSet>
      <dgm:spPr/>
      <dgm:t>
        <a:bodyPr/>
        <a:lstStyle/>
        <a:p>
          <a:endParaRPr lang="en-US"/>
        </a:p>
      </dgm:t>
    </dgm:pt>
    <dgm:pt modelId="{8E114ED4-7AA1-4CD6-B337-BDE6DE4BFB43}" type="pres">
      <dgm:prSet presAssocID="{D0F2C322-41B9-4F2D-9D51-7E1F822C750C}" presName="sibTrans" presStyleLbl="sibTrans2D1" presStyleIdx="0" presStyleCnt="0"/>
      <dgm:spPr/>
      <dgm:t>
        <a:bodyPr/>
        <a:lstStyle/>
        <a:p>
          <a:endParaRPr lang="en-US"/>
        </a:p>
      </dgm:t>
    </dgm:pt>
    <dgm:pt modelId="{DF65B9AD-BCA2-4FEF-9ECB-0479A6C30E61}" type="pres">
      <dgm:prSet presAssocID="{C6F91E99-3528-4C33-9726-0406079B6F3E}" presName="compNode" presStyleCnt="0"/>
      <dgm:spPr/>
    </dgm:pt>
    <dgm:pt modelId="{36882F3D-4D9D-4038-ABF4-E27286440033}" type="pres">
      <dgm:prSet presAssocID="{C6F91E99-3528-4C33-9726-0406079B6F3E}"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FC80949A-99E9-4B55-9DBF-A396E1159C4F}" type="pres">
      <dgm:prSet presAssocID="{C6F91E99-3528-4C33-9726-0406079B6F3E}" presName="textRect" presStyleLbl="revTx" presStyleIdx="6" presStyleCnt="8">
        <dgm:presLayoutVars>
          <dgm:bulletEnabled val="1"/>
        </dgm:presLayoutVars>
      </dgm:prSet>
      <dgm:spPr/>
      <dgm:t>
        <a:bodyPr/>
        <a:lstStyle/>
        <a:p>
          <a:endParaRPr lang="en-US"/>
        </a:p>
      </dgm:t>
    </dgm:pt>
    <dgm:pt modelId="{FF4150C8-CEF6-48B4-970C-FDB5C25E7BA2}" type="pres">
      <dgm:prSet presAssocID="{06A7C402-9C46-49E2-9799-C55CC613F344}" presName="sibTrans" presStyleLbl="sibTrans2D1" presStyleIdx="0" presStyleCnt="0"/>
      <dgm:spPr/>
      <dgm:t>
        <a:bodyPr/>
        <a:lstStyle/>
        <a:p>
          <a:endParaRPr lang="en-US"/>
        </a:p>
      </dgm:t>
    </dgm:pt>
    <dgm:pt modelId="{F990D35F-0F7F-4630-A240-89874A9424FD}" type="pres">
      <dgm:prSet presAssocID="{DB0A4029-CF2D-41C8-B69E-CFEB6DC384C5}" presName="compNode" presStyleCnt="0"/>
      <dgm:spPr/>
    </dgm:pt>
    <dgm:pt modelId="{77582C9D-AF10-44CC-BA18-7B1C2EB052ED}" type="pres">
      <dgm:prSet presAssocID="{DB0A4029-CF2D-41C8-B69E-CFEB6DC384C5}" presName="pictRect" presStyleLbl="node1" presStyleIdx="7" presStyleCnt="8" custScaleX="94510"/>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8EF17C68-5362-4579-91FD-24CA8AF270A9}" type="pres">
      <dgm:prSet presAssocID="{DB0A4029-CF2D-41C8-B69E-CFEB6DC384C5}" presName="textRect" presStyleLbl="revTx" presStyleIdx="7" presStyleCnt="8">
        <dgm:presLayoutVars>
          <dgm:bulletEnabled val="1"/>
        </dgm:presLayoutVars>
      </dgm:prSet>
      <dgm:spPr/>
      <dgm:t>
        <a:bodyPr/>
        <a:lstStyle/>
        <a:p>
          <a:endParaRPr lang="en-US"/>
        </a:p>
      </dgm:t>
    </dgm:pt>
  </dgm:ptLst>
  <dgm:cxnLst>
    <dgm:cxn modelId="{B0E840CE-AEB7-434A-AB7D-B120F7CC27F1}" type="presOf" srcId="{611A08EF-8272-4E2A-93F6-1BFB48C592CC}" destId="{22C695FB-A3BE-4DE4-A5C4-F280F32C5459}" srcOrd="0" destOrd="0" presId="urn:microsoft.com/office/officeart/2005/8/layout/pList1"/>
    <dgm:cxn modelId="{1D5D6B3B-42EE-4E76-AAE6-CF06E7486750}" type="presOf" srcId="{DB0A4029-CF2D-41C8-B69E-CFEB6DC384C5}" destId="{8EF17C68-5362-4579-91FD-24CA8AF270A9}" srcOrd="0" destOrd="0" presId="urn:microsoft.com/office/officeart/2005/8/layout/pList1"/>
    <dgm:cxn modelId="{337A25D8-6029-4687-902A-F08B55F7AF13}" srcId="{F2193C8A-2D77-4A6F-ADF4-50914DBFBE66}" destId="{C6F91E99-3528-4C33-9726-0406079B6F3E}" srcOrd="6" destOrd="0" parTransId="{A1A45596-6740-428E-97F4-711CB2A597FA}" sibTransId="{06A7C402-9C46-49E2-9799-C55CC613F344}"/>
    <dgm:cxn modelId="{52528C92-E476-49A0-BEDD-8146165BC625}" srcId="{F2193C8A-2D77-4A6F-ADF4-50914DBFBE66}" destId="{7F4E9012-B40D-4A6D-9F96-DE1DCF92F517}" srcOrd="4" destOrd="0" parTransId="{3E72F85C-27B1-4441-8012-30DDD0DE4A03}" sibTransId="{45DD08DB-5CC1-4473-89EF-AAEC02639885}"/>
    <dgm:cxn modelId="{D520BB79-9E94-4150-8E94-5C87A26D3972}" type="presOf" srcId="{F2193C8A-2D77-4A6F-ADF4-50914DBFBE66}" destId="{33F19CC7-456E-4386-9800-BEE73849FA54}" srcOrd="0" destOrd="0" presId="urn:microsoft.com/office/officeart/2005/8/layout/pList1"/>
    <dgm:cxn modelId="{F5D2860B-75CE-43E1-9AFB-1746A69646DC}" srcId="{F2193C8A-2D77-4A6F-ADF4-50914DBFBE66}" destId="{75858AC5-7199-465C-9D19-E198269B803D}" srcOrd="3" destOrd="0" parTransId="{130AC210-FC7C-434A-B9BC-5BC4D42AA2C1}" sibTransId="{F8163F78-B509-42A0-A23B-278E9F683545}"/>
    <dgm:cxn modelId="{84021B4D-21B9-4666-B09E-E4F09A86C17B}" type="presOf" srcId="{D0F2C322-41B9-4F2D-9D51-7E1F822C750C}" destId="{8E114ED4-7AA1-4CD6-B337-BDE6DE4BFB43}" srcOrd="0" destOrd="0" presId="urn:microsoft.com/office/officeart/2005/8/layout/pList1"/>
    <dgm:cxn modelId="{42E78129-A58A-47A5-930E-8CAA5CF30385}" srcId="{F2193C8A-2D77-4A6F-ADF4-50914DBFBE66}" destId="{DA581CE4-7CCD-4BD2-9C7E-0B3FEBF08383}" srcOrd="0" destOrd="0" parTransId="{F5D71C19-AA22-4339-8AD9-2D6B1AE9BA64}" sibTransId="{B042543C-E3F8-4787-AAD4-85676FB965DE}"/>
    <dgm:cxn modelId="{913383AD-AB16-42DF-911D-838059CC3221}" srcId="{F2193C8A-2D77-4A6F-ADF4-50914DBFBE66}" destId="{DB0A4029-CF2D-41C8-B69E-CFEB6DC384C5}" srcOrd="7" destOrd="0" parTransId="{89B2D926-133E-4E62-8798-956439671E86}" sibTransId="{4CB01B15-55EF-488F-8E6A-DCE2C7664B6C}"/>
    <dgm:cxn modelId="{D5AB7679-20B1-430E-8DA9-A3577D5E9771}" type="presOf" srcId="{06A7C402-9C46-49E2-9799-C55CC613F344}" destId="{FF4150C8-CEF6-48B4-970C-FDB5C25E7BA2}" srcOrd="0" destOrd="0" presId="urn:microsoft.com/office/officeart/2005/8/layout/pList1"/>
    <dgm:cxn modelId="{E9C5C873-4F2C-4055-AD5B-CBE92307EC66}" srcId="{F2193C8A-2D77-4A6F-ADF4-50914DBFBE66}" destId="{CBCEDE2F-385C-4C35-A679-7C474E71E777}" srcOrd="5" destOrd="0" parTransId="{92FCFE41-3E07-4EDD-8EF2-1EF79D520212}" sibTransId="{D0F2C322-41B9-4F2D-9D51-7E1F822C750C}"/>
    <dgm:cxn modelId="{2216D1E0-5A59-4075-A21F-81D0403E87E5}" srcId="{F2193C8A-2D77-4A6F-ADF4-50914DBFBE66}" destId="{611A08EF-8272-4E2A-93F6-1BFB48C592CC}" srcOrd="1" destOrd="0" parTransId="{0C42602B-FDE4-41CC-B3CC-5A711CA983B2}" sibTransId="{DEB1DEBD-F920-460B-9D3E-3FB94F23181D}"/>
    <dgm:cxn modelId="{E9BB8459-47EB-4999-A8B4-29C3909D52C7}" type="presOf" srcId="{45DD08DB-5CC1-4473-89EF-AAEC02639885}" destId="{D4E8C52D-026A-4BD0-A318-DD0BFE0DFD4F}" srcOrd="0" destOrd="0" presId="urn:microsoft.com/office/officeart/2005/8/layout/pList1"/>
    <dgm:cxn modelId="{113E3420-CEFF-405A-8B46-3588935B94A9}" type="presOf" srcId="{DEB1DEBD-F920-460B-9D3E-3FB94F23181D}" destId="{EF0A8ED2-D633-4628-B443-E4804930AB42}" srcOrd="0" destOrd="0" presId="urn:microsoft.com/office/officeart/2005/8/layout/pList1"/>
    <dgm:cxn modelId="{840D1D6C-3288-4D69-A0A9-CA84CDE453AF}" type="presOf" srcId="{E1EBFFB4-F338-404C-AB96-7E36F98AE823}" destId="{6DAE3FF7-3317-4963-A821-74869F1C6381}" srcOrd="0" destOrd="0" presId="urn:microsoft.com/office/officeart/2005/8/layout/pList1"/>
    <dgm:cxn modelId="{2AEB6DE4-5B41-4328-8E19-DC293CBCF027}" type="presOf" srcId="{C6F91E99-3528-4C33-9726-0406079B6F3E}" destId="{FC80949A-99E9-4B55-9DBF-A396E1159C4F}" srcOrd="0" destOrd="0" presId="urn:microsoft.com/office/officeart/2005/8/layout/pList1"/>
    <dgm:cxn modelId="{26F0215E-E00A-46FF-A97F-10E8879F1F22}" type="presOf" srcId="{98D36382-9AB2-45FF-82E1-ADF036A1C7FD}" destId="{8FFDD0B7-2162-4B0F-81D1-EA108CAB01FA}" srcOrd="0" destOrd="0" presId="urn:microsoft.com/office/officeart/2005/8/layout/pList1"/>
    <dgm:cxn modelId="{87AD96DA-7D0E-421C-928C-D3F1B437789C}" type="presOf" srcId="{F8163F78-B509-42A0-A23B-278E9F683545}" destId="{4A698B54-52D2-41DC-934E-A7AF9D68C4C2}" srcOrd="0" destOrd="0" presId="urn:microsoft.com/office/officeart/2005/8/layout/pList1"/>
    <dgm:cxn modelId="{20E935AC-996A-43B7-A4BF-A4BEC78091C6}" type="presOf" srcId="{7F4E9012-B40D-4A6D-9F96-DE1DCF92F517}" destId="{3BFED663-079D-4FD3-9E15-C6F2BBF7EF9D}" srcOrd="0" destOrd="0" presId="urn:microsoft.com/office/officeart/2005/8/layout/pList1"/>
    <dgm:cxn modelId="{5F6455E7-2451-48AD-B5F1-E77F9095219E}" type="presOf" srcId="{75858AC5-7199-465C-9D19-E198269B803D}" destId="{A5515738-6F2E-4B10-804A-C3C185AC450B}" srcOrd="0" destOrd="0" presId="urn:microsoft.com/office/officeart/2005/8/layout/pList1"/>
    <dgm:cxn modelId="{12E6A81F-1504-4F74-9FE9-4AEA84A714DC}" srcId="{F2193C8A-2D77-4A6F-ADF4-50914DBFBE66}" destId="{E1EBFFB4-F338-404C-AB96-7E36F98AE823}" srcOrd="2" destOrd="0" parTransId="{A5C966C4-04FC-4F23-AC2E-82DAAFEFC3BD}" sibTransId="{98D36382-9AB2-45FF-82E1-ADF036A1C7FD}"/>
    <dgm:cxn modelId="{F9F25EE0-9DCD-4C52-AB02-C0EBD8355A7D}" type="presOf" srcId="{DA581CE4-7CCD-4BD2-9C7E-0B3FEBF08383}" destId="{1BA93612-E4C7-4B0C-9D46-3DFB65FD6C06}" srcOrd="0" destOrd="0" presId="urn:microsoft.com/office/officeart/2005/8/layout/pList1"/>
    <dgm:cxn modelId="{7B522A64-1772-478E-9084-BC200269BFEB}" type="presOf" srcId="{CBCEDE2F-385C-4C35-A679-7C474E71E777}" destId="{485E76A2-BCEC-47ED-9433-5873ABACFE04}" srcOrd="0" destOrd="0" presId="urn:microsoft.com/office/officeart/2005/8/layout/pList1"/>
    <dgm:cxn modelId="{4CD61C3E-E65A-45CC-B5C3-7645838C5D2F}" type="presOf" srcId="{B042543C-E3F8-4787-AAD4-85676FB965DE}" destId="{4299E0E5-218D-4447-8A92-7A1EB74CA12D}" srcOrd="0" destOrd="0" presId="urn:microsoft.com/office/officeart/2005/8/layout/pList1"/>
    <dgm:cxn modelId="{B289E100-481B-40F1-AD3E-67C82110D6E6}" type="presParOf" srcId="{33F19CC7-456E-4386-9800-BEE73849FA54}" destId="{DC874524-DAFF-400E-AAA1-A38F7CB62732}" srcOrd="0" destOrd="0" presId="urn:microsoft.com/office/officeart/2005/8/layout/pList1"/>
    <dgm:cxn modelId="{C937876B-3E6E-4F05-9A2C-4FE73171C269}" type="presParOf" srcId="{DC874524-DAFF-400E-AAA1-A38F7CB62732}" destId="{3434DFA9-40EA-4796-B51F-E4D5284B8A8D}" srcOrd="0" destOrd="0" presId="urn:microsoft.com/office/officeart/2005/8/layout/pList1"/>
    <dgm:cxn modelId="{58EC8799-85B6-4480-9879-EDF919C8901B}" type="presParOf" srcId="{DC874524-DAFF-400E-AAA1-A38F7CB62732}" destId="{1BA93612-E4C7-4B0C-9D46-3DFB65FD6C06}" srcOrd="1" destOrd="0" presId="urn:microsoft.com/office/officeart/2005/8/layout/pList1"/>
    <dgm:cxn modelId="{02625744-C98D-4706-9C04-3445AAFFD6B6}" type="presParOf" srcId="{33F19CC7-456E-4386-9800-BEE73849FA54}" destId="{4299E0E5-218D-4447-8A92-7A1EB74CA12D}" srcOrd="1" destOrd="0" presId="urn:microsoft.com/office/officeart/2005/8/layout/pList1"/>
    <dgm:cxn modelId="{3CB236E4-D665-4693-8E5B-62F825EA22F6}" type="presParOf" srcId="{33F19CC7-456E-4386-9800-BEE73849FA54}" destId="{B6C8A7C0-83D7-4AF2-B457-1F846D51791E}" srcOrd="2" destOrd="0" presId="urn:microsoft.com/office/officeart/2005/8/layout/pList1"/>
    <dgm:cxn modelId="{292BA10B-0C9C-48D4-AC5E-42BFF1ED12E5}" type="presParOf" srcId="{B6C8A7C0-83D7-4AF2-B457-1F846D51791E}" destId="{FF6176CA-B3C9-479D-86DD-F35678D6C01F}" srcOrd="0" destOrd="0" presId="urn:microsoft.com/office/officeart/2005/8/layout/pList1"/>
    <dgm:cxn modelId="{A6D15362-6A09-417B-9794-BDEBF89A3954}" type="presParOf" srcId="{B6C8A7C0-83D7-4AF2-B457-1F846D51791E}" destId="{22C695FB-A3BE-4DE4-A5C4-F280F32C5459}" srcOrd="1" destOrd="0" presId="urn:microsoft.com/office/officeart/2005/8/layout/pList1"/>
    <dgm:cxn modelId="{E1272A29-D16F-4714-A441-50DD744F1B88}" type="presParOf" srcId="{33F19CC7-456E-4386-9800-BEE73849FA54}" destId="{EF0A8ED2-D633-4628-B443-E4804930AB42}" srcOrd="3" destOrd="0" presId="urn:microsoft.com/office/officeart/2005/8/layout/pList1"/>
    <dgm:cxn modelId="{60C39B35-CFAC-487B-91E1-673AC9FF3764}" type="presParOf" srcId="{33F19CC7-456E-4386-9800-BEE73849FA54}" destId="{C2FFB67D-656D-41FE-8347-D3D852709A23}" srcOrd="4" destOrd="0" presId="urn:microsoft.com/office/officeart/2005/8/layout/pList1"/>
    <dgm:cxn modelId="{4DA5B689-722F-4FF0-943E-40B4156ADA16}" type="presParOf" srcId="{C2FFB67D-656D-41FE-8347-D3D852709A23}" destId="{D22EB30C-7667-4F83-A74C-F8A1FF46C480}" srcOrd="0" destOrd="0" presId="urn:microsoft.com/office/officeart/2005/8/layout/pList1"/>
    <dgm:cxn modelId="{F5106993-E9BD-42F7-93D7-ABB03D166D08}" type="presParOf" srcId="{C2FFB67D-656D-41FE-8347-D3D852709A23}" destId="{6DAE3FF7-3317-4963-A821-74869F1C6381}" srcOrd="1" destOrd="0" presId="urn:microsoft.com/office/officeart/2005/8/layout/pList1"/>
    <dgm:cxn modelId="{22E31531-3266-4673-B356-8C2306EE1FC3}" type="presParOf" srcId="{33F19CC7-456E-4386-9800-BEE73849FA54}" destId="{8FFDD0B7-2162-4B0F-81D1-EA108CAB01FA}" srcOrd="5" destOrd="0" presId="urn:microsoft.com/office/officeart/2005/8/layout/pList1"/>
    <dgm:cxn modelId="{06AFF962-C62B-4486-B5DA-07A50647F98D}" type="presParOf" srcId="{33F19CC7-456E-4386-9800-BEE73849FA54}" destId="{5A35B899-2340-489C-B070-3090A8FAD5AE}" srcOrd="6" destOrd="0" presId="urn:microsoft.com/office/officeart/2005/8/layout/pList1"/>
    <dgm:cxn modelId="{3DE13751-E753-4EF4-9ECA-E7F094E240E8}" type="presParOf" srcId="{5A35B899-2340-489C-B070-3090A8FAD5AE}" destId="{0DEC6CA7-6F93-4E4E-A96F-890A28878F25}" srcOrd="0" destOrd="0" presId="urn:microsoft.com/office/officeart/2005/8/layout/pList1"/>
    <dgm:cxn modelId="{B99BFA5D-DC1C-461A-9756-CB25ADD11754}" type="presParOf" srcId="{5A35B899-2340-489C-B070-3090A8FAD5AE}" destId="{A5515738-6F2E-4B10-804A-C3C185AC450B}" srcOrd="1" destOrd="0" presId="urn:microsoft.com/office/officeart/2005/8/layout/pList1"/>
    <dgm:cxn modelId="{DB22B548-E52E-46FD-8C05-886471B1EF55}" type="presParOf" srcId="{33F19CC7-456E-4386-9800-BEE73849FA54}" destId="{4A698B54-52D2-41DC-934E-A7AF9D68C4C2}" srcOrd="7" destOrd="0" presId="urn:microsoft.com/office/officeart/2005/8/layout/pList1"/>
    <dgm:cxn modelId="{CF533F12-14CC-4034-B06B-3FF6A9CFE100}" type="presParOf" srcId="{33F19CC7-456E-4386-9800-BEE73849FA54}" destId="{3610A705-093C-4432-B823-C01D2343813A}" srcOrd="8" destOrd="0" presId="urn:microsoft.com/office/officeart/2005/8/layout/pList1"/>
    <dgm:cxn modelId="{13DCA743-5E0F-48E8-A0C4-4F245B10401D}" type="presParOf" srcId="{3610A705-093C-4432-B823-C01D2343813A}" destId="{64421D36-0638-4CBA-9321-4513D9877EB1}" srcOrd="0" destOrd="0" presId="urn:microsoft.com/office/officeart/2005/8/layout/pList1"/>
    <dgm:cxn modelId="{6F190A5A-F91F-43FD-97D2-6AF2AD6D53F8}" type="presParOf" srcId="{3610A705-093C-4432-B823-C01D2343813A}" destId="{3BFED663-079D-4FD3-9E15-C6F2BBF7EF9D}" srcOrd="1" destOrd="0" presId="urn:microsoft.com/office/officeart/2005/8/layout/pList1"/>
    <dgm:cxn modelId="{606ED93F-C4C9-4DEB-B1A9-895FE4351E85}" type="presParOf" srcId="{33F19CC7-456E-4386-9800-BEE73849FA54}" destId="{D4E8C52D-026A-4BD0-A318-DD0BFE0DFD4F}" srcOrd="9" destOrd="0" presId="urn:microsoft.com/office/officeart/2005/8/layout/pList1"/>
    <dgm:cxn modelId="{B4A9920A-964F-4D88-8C54-D7B7353D9602}" type="presParOf" srcId="{33F19CC7-456E-4386-9800-BEE73849FA54}" destId="{3D16E08F-D9B2-4A75-9033-6B6BF431DF6D}" srcOrd="10" destOrd="0" presId="urn:microsoft.com/office/officeart/2005/8/layout/pList1"/>
    <dgm:cxn modelId="{4E9C7B38-F3A7-480A-973D-2F560026966D}" type="presParOf" srcId="{3D16E08F-D9B2-4A75-9033-6B6BF431DF6D}" destId="{2A9EB252-9A7D-4B64-84F1-6587D40CB684}" srcOrd="0" destOrd="0" presId="urn:microsoft.com/office/officeart/2005/8/layout/pList1"/>
    <dgm:cxn modelId="{09AAB772-CDF5-4991-96EC-F589044C3BA1}" type="presParOf" srcId="{3D16E08F-D9B2-4A75-9033-6B6BF431DF6D}" destId="{485E76A2-BCEC-47ED-9433-5873ABACFE04}" srcOrd="1" destOrd="0" presId="urn:microsoft.com/office/officeart/2005/8/layout/pList1"/>
    <dgm:cxn modelId="{7035D226-DD38-4590-9015-068053BC55CE}" type="presParOf" srcId="{33F19CC7-456E-4386-9800-BEE73849FA54}" destId="{8E114ED4-7AA1-4CD6-B337-BDE6DE4BFB43}" srcOrd="11" destOrd="0" presId="urn:microsoft.com/office/officeart/2005/8/layout/pList1"/>
    <dgm:cxn modelId="{F407BC52-DEA2-49CA-B45C-75019BE27697}" type="presParOf" srcId="{33F19CC7-456E-4386-9800-BEE73849FA54}" destId="{DF65B9AD-BCA2-4FEF-9ECB-0479A6C30E61}" srcOrd="12" destOrd="0" presId="urn:microsoft.com/office/officeart/2005/8/layout/pList1"/>
    <dgm:cxn modelId="{624AD776-719C-4E70-B1C3-FA345BC817B4}" type="presParOf" srcId="{DF65B9AD-BCA2-4FEF-9ECB-0479A6C30E61}" destId="{36882F3D-4D9D-4038-ABF4-E27286440033}" srcOrd="0" destOrd="0" presId="urn:microsoft.com/office/officeart/2005/8/layout/pList1"/>
    <dgm:cxn modelId="{BD9EB336-ED5C-4683-B0DC-2855829B3CA8}" type="presParOf" srcId="{DF65B9AD-BCA2-4FEF-9ECB-0479A6C30E61}" destId="{FC80949A-99E9-4B55-9DBF-A396E1159C4F}" srcOrd="1" destOrd="0" presId="urn:microsoft.com/office/officeart/2005/8/layout/pList1"/>
    <dgm:cxn modelId="{712E94AE-8F38-4FBB-8E6C-DC046C3FC316}" type="presParOf" srcId="{33F19CC7-456E-4386-9800-BEE73849FA54}" destId="{FF4150C8-CEF6-48B4-970C-FDB5C25E7BA2}" srcOrd="13" destOrd="0" presId="urn:microsoft.com/office/officeart/2005/8/layout/pList1"/>
    <dgm:cxn modelId="{C8875239-DD61-45EF-BCA3-83D3CF3FD26F}" type="presParOf" srcId="{33F19CC7-456E-4386-9800-BEE73849FA54}" destId="{F990D35F-0F7F-4630-A240-89874A9424FD}" srcOrd="14" destOrd="0" presId="urn:microsoft.com/office/officeart/2005/8/layout/pList1"/>
    <dgm:cxn modelId="{70CB22EC-6709-4812-95B8-DC947BF967BD}" type="presParOf" srcId="{F990D35F-0F7F-4630-A240-89874A9424FD}" destId="{77582C9D-AF10-44CC-BA18-7B1C2EB052ED}" srcOrd="0" destOrd="0" presId="urn:microsoft.com/office/officeart/2005/8/layout/pList1"/>
    <dgm:cxn modelId="{7FD17119-B958-41FB-9482-E7ACD6ADE1BE}" type="presParOf" srcId="{F990D35F-0F7F-4630-A240-89874A9424FD}" destId="{8EF17C68-5362-4579-91FD-24CA8AF270A9}"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66C2686-B304-47E7-B641-0B3CC0791E2F}" type="doc">
      <dgm:prSet loTypeId="urn:microsoft.com/office/officeart/2008/layout/HorizontalMultiLevelHierarchy" loCatId="hierarchy" qsTypeId="urn:microsoft.com/office/officeart/2005/8/quickstyle/simple1" qsCatId="simple" csTypeId="urn:microsoft.com/office/officeart/2005/8/colors/colorful3" csCatId="colorful" phldr="1"/>
      <dgm:spPr/>
      <dgm:t>
        <a:bodyPr/>
        <a:lstStyle/>
        <a:p>
          <a:endParaRPr lang="en-US"/>
        </a:p>
      </dgm:t>
    </dgm:pt>
    <dgm:pt modelId="{9E285B42-CC44-4469-BD40-7F7688F9E995}">
      <dgm:prSet phldrT="[Text]"/>
      <dgm:spPr/>
      <dgm:t>
        <a:bodyPr/>
        <a:lstStyle/>
        <a:p>
          <a:r>
            <a:rPr lang="en-US" dirty="0" smtClean="0"/>
            <a:t>Types</a:t>
          </a:r>
          <a:endParaRPr lang="en-US" dirty="0"/>
        </a:p>
      </dgm:t>
    </dgm:pt>
    <dgm:pt modelId="{0A44259F-AECC-4DAD-BCF1-F9DB0B9ABCB1}" type="parTrans" cxnId="{E496E901-CC28-4F9C-9BEF-D6DB1258BFCE}">
      <dgm:prSet/>
      <dgm:spPr/>
      <dgm:t>
        <a:bodyPr/>
        <a:lstStyle/>
        <a:p>
          <a:endParaRPr lang="en-US"/>
        </a:p>
      </dgm:t>
    </dgm:pt>
    <dgm:pt modelId="{B160BE58-6162-4CF7-8696-578DAB2B23CA}" type="sibTrans" cxnId="{E496E901-CC28-4F9C-9BEF-D6DB1258BFCE}">
      <dgm:prSet/>
      <dgm:spPr/>
      <dgm:t>
        <a:bodyPr/>
        <a:lstStyle/>
        <a:p>
          <a:endParaRPr lang="en-US"/>
        </a:p>
      </dgm:t>
    </dgm:pt>
    <dgm:pt modelId="{4FF46676-D2AD-4171-8383-FBFEE3906E65}">
      <dgm:prSet phldrT="[Text]"/>
      <dgm:spPr/>
      <dgm:t>
        <a:bodyPr/>
        <a:lstStyle/>
        <a:p>
          <a:r>
            <a:rPr lang="en-US" dirty="0" smtClean="0"/>
            <a:t>Nature of portfolio</a:t>
          </a:r>
          <a:endParaRPr lang="en-US" dirty="0"/>
        </a:p>
      </dgm:t>
    </dgm:pt>
    <dgm:pt modelId="{6634E77C-DBA1-42D2-9FFC-0B928CA7D821}" type="parTrans" cxnId="{16048305-96C5-45C8-9007-6901F0DB5D8A}">
      <dgm:prSet/>
      <dgm:spPr/>
      <dgm:t>
        <a:bodyPr/>
        <a:lstStyle/>
        <a:p>
          <a:endParaRPr lang="en-US"/>
        </a:p>
      </dgm:t>
    </dgm:pt>
    <dgm:pt modelId="{A8641A3D-B12A-49AC-AAFC-E9073D1539F0}" type="sibTrans" cxnId="{16048305-96C5-45C8-9007-6901F0DB5D8A}">
      <dgm:prSet/>
      <dgm:spPr/>
      <dgm:t>
        <a:bodyPr/>
        <a:lstStyle/>
        <a:p>
          <a:endParaRPr lang="en-US"/>
        </a:p>
      </dgm:t>
    </dgm:pt>
    <dgm:pt modelId="{7E379B0C-43AF-4996-A4BA-86C4231EA2C3}">
      <dgm:prSet phldrT="[Text]"/>
      <dgm:spPr/>
      <dgm:t>
        <a:bodyPr/>
        <a:lstStyle/>
        <a:p>
          <a:r>
            <a:rPr lang="en-US" dirty="0" smtClean="0"/>
            <a:t>Risk on return</a:t>
          </a:r>
          <a:endParaRPr lang="en-US" dirty="0"/>
        </a:p>
      </dgm:t>
    </dgm:pt>
    <dgm:pt modelId="{7DD695F9-C5B4-4995-8103-1B55DF16BC5B}" type="parTrans" cxnId="{2871BB4F-8E3D-4478-B409-BB9A30871018}">
      <dgm:prSet/>
      <dgm:spPr/>
      <dgm:t>
        <a:bodyPr/>
        <a:lstStyle/>
        <a:p>
          <a:endParaRPr lang="en-US"/>
        </a:p>
      </dgm:t>
    </dgm:pt>
    <dgm:pt modelId="{6235725D-7C8B-4673-A3E5-5CEFA48DA24B}" type="sibTrans" cxnId="{2871BB4F-8E3D-4478-B409-BB9A30871018}">
      <dgm:prSet/>
      <dgm:spPr/>
      <dgm:t>
        <a:bodyPr/>
        <a:lstStyle/>
        <a:p>
          <a:endParaRPr lang="en-US"/>
        </a:p>
      </dgm:t>
    </dgm:pt>
    <dgm:pt modelId="{636D58D9-6F95-44F5-861B-7E6BFE0F937C}">
      <dgm:prSet phldrT="[Text]"/>
      <dgm:spPr/>
      <dgm:t>
        <a:bodyPr/>
        <a:lstStyle/>
        <a:p>
          <a:r>
            <a:rPr lang="en-US" dirty="0" smtClean="0"/>
            <a:t>Equity </a:t>
          </a:r>
          <a:endParaRPr lang="en-US" dirty="0"/>
        </a:p>
      </dgm:t>
    </dgm:pt>
    <dgm:pt modelId="{27FEB72C-1700-4FFE-AB74-3DB42EDCE469}" type="parTrans" cxnId="{987BD221-C779-4A23-AFE8-003BFBCF975B}">
      <dgm:prSet/>
      <dgm:spPr/>
      <dgm:t>
        <a:bodyPr/>
        <a:lstStyle/>
        <a:p>
          <a:endParaRPr lang="en-US"/>
        </a:p>
      </dgm:t>
    </dgm:pt>
    <dgm:pt modelId="{EAB17764-7DC1-44A1-BD27-E1FC7EF3A8DE}" type="sibTrans" cxnId="{987BD221-C779-4A23-AFE8-003BFBCF975B}">
      <dgm:prSet/>
      <dgm:spPr/>
      <dgm:t>
        <a:bodyPr/>
        <a:lstStyle/>
        <a:p>
          <a:endParaRPr lang="en-US"/>
        </a:p>
      </dgm:t>
    </dgm:pt>
    <dgm:pt modelId="{A9C08AE7-4FAA-40CA-82EF-6BDE90C02E06}">
      <dgm:prSet phldrT="[Text]"/>
      <dgm:spPr/>
      <dgm:t>
        <a:bodyPr/>
        <a:lstStyle/>
        <a:p>
          <a:r>
            <a:rPr lang="en-US" dirty="0" smtClean="0"/>
            <a:t>Debt</a:t>
          </a:r>
          <a:endParaRPr lang="en-US" dirty="0"/>
        </a:p>
      </dgm:t>
    </dgm:pt>
    <dgm:pt modelId="{DA37F060-0249-42B1-ABF9-163713AD1ADD}" type="parTrans" cxnId="{71AF456D-1734-4A4B-98A5-5289ED6C2647}">
      <dgm:prSet/>
      <dgm:spPr/>
      <dgm:t>
        <a:bodyPr/>
        <a:lstStyle/>
        <a:p>
          <a:endParaRPr lang="en-US"/>
        </a:p>
      </dgm:t>
    </dgm:pt>
    <dgm:pt modelId="{8E1ED63E-A534-4F13-8BAD-AFE743B10B12}" type="sibTrans" cxnId="{71AF456D-1734-4A4B-98A5-5289ED6C2647}">
      <dgm:prSet/>
      <dgm:spPr/>
      <dgm:t>
        <a:bodyPr/>
        <a:lstStyle/>
        <a:p>
          <a:endParaRPr lang="en-US"/>
        </a:p>
      </dgm:t>
    </dgm:pt>
    <dgm:pt modelId="{9C677A3B-FF57-4869-B932-B79C7DADB2F8}">
      <dgm:prSet phldrT="[Text]"/>
      <dgm:spPr/>
      <dgm:t>
        <a:bodyPr/>
        <a:lstStyle/>
        <a:p>
          <a:r>
            <a:rPr lang="en-US" dirty="0" smtClean="0"/>
            <a:t>Gilt-edged</a:t>
          </a:r>
          <a:endParaRPr lang="en-US" dirty="0"/>
        </a:p>
      </dgm:t>
    </dgm:pt>
    <dgm:pt modelId="{F45C9740-3E4C-4D86-ADFE-B002977BEF81}" type="parTrans" cxnId="{5B9F559E-71DC-4F14-BBBA-52006BB73CB5}">
      <dgm:prSet/>
      <dgm:spPr/>
      <dgm:t>
        <a:bodyPr/>
        <a:lstStyle/>
        <a:p>
          <a:endParaRPr lang="en-US"/>
        </a:p>
      </dgm:t>
    </dgm:pt>
    <dgm:pt modelId="{303E47B4-50F3-4464-A6F2-B31EA8C82E3C}" type="sibTrans" cxnId="{5B9F559E-71DC-4F14-BBBA-52006BB73CB5}">
      <dgm:prSet/>
      <dgm:spPr/>
      <dgm:t>
        <a:bodyPr/>
        <a:lstStyle/>
        <a:p>
          <a:endParaRPr lang="en-US"/>
        </a:p>
      </dgm:t>
    </dgm:pt>
    <dgm:pt modelId="{9B9167F0-FB58-4F79-8486-FEB60C1AA860}">
      <dgm:prSet phldrT="[Text]"/>
      <dgm:spPr/>
      <dgm:t>
        <a:bodyPr/>
        <a:lstStyle/>
        <a:p>
          <a:r>
            <a:rPr lang="en-US" dirty="0" smtClean="0"/>
            <a:t>Real-estate, Energy</a:t>
          </a:r>
          <a:endParaRPr lang="en-US" dirty="0"/>
        </a:p>
      </dgm:t>
    </dgm:pt>
    <dgm:pt modelId="{833C0B04-D6AF-438D-8800-D350B29AB31B}" type="parTrans" cxnId="{7932B31B-C6E3-4BB9-8729-6F58E05D02F5}">
      <dgm:prSet/>
      <dgm:spPr/>
      <dgm:t>
        <a:bodyPr/>
        <a:lstStyle/>
        <a:p>
          <a:endParaRPr lang="en-US"/>
        </a:p>
      </dgm:t>
    </dgm:pt>
    <dgm:pt modelId="{FD2AB389-220B-4E4F-8BD8-6D8FFAB8A2EA}" type="sibTrans" cxnId="{7932B31B-C6E3-4BB9-8729-6F58E05D02F5}">
      <dgm:prSet/>
      <dgm:spPr/>
      <dgm:t>
        <a:bodyPr/>
        <a:lstStyle/>
        <a:p>
          <a:endParaRPr lang="en-US"/>
        </a:p>
      </dgm:t>
    </dgm:pt>
    <dgm:pt modelId="{0D39D22E-76B3-4F53-9305-DD20DF388217}">
      <dgm:prSet phldrT="[Text]"/>
      <dgm:spPr/>
      <dgm:t>
        <a:bodyPr/>
        <a:lstStyle/>
        <a:p>
          <a:r>
            <a:rPr lang="en-US" dirty="0" smtClean="0"/>
            <a:t>Growth</a:t>
          </a:r>
          <a:endParaRPr lang="en-US" dirty="0"/>
        </a:p>
      </dgm:t>
    </dgm:pt>
    <dgm:pt modelId="{0C868D6C-19A5-4D6B-853B-8162800E9CB5}" type="parTrans" cxnId="{ECE28A45-8497-4B10-9A52-9CC47D16BE16}">
      <dgm:prSet/>
      <dgm:spPr/>
      <dgm:t>
        <a:bodyPr/>
        <a:lstStyle/>
        <a:p>
          <a:endParaRPr lang="en-US"/>
        </a:p>
      </dgm:t>
    </dgm:pt>
    <dgm:pt modelId="{864EF4CB-7B74-4028-B752-CD19DA85E125}" type="sibTrans" cxnId="{ECE28A45-8497-4B10-9A52-9CC47D16BE16}">
      <dgm:prSet/>
      <dgm:spPr/>
      <dgm:t>
        <a:bodyPr/>
        <a:lstStyle/>
        <a:p>
          <a:endParaRPr lang="en-US"/>
        </a:p>
      </dgm:t>
    </dgm:pt>
    <dgm:pt modelId="{6E1879FB-F08C-4810-8C76-6531B46D7855}">
      <dgm:prSet phldrT="[Text]"/>
      <dgm:spPr/>
      <dgm:t>
        <a:bodyPr/>
        <a:lstStyle/>
        <a:p>
          <a:r>
            <a:rPr lang="en-US" dirty="0" smtClean="0"/>
            <a:t>Balance</a:t>
          </a:r>
          <a:endParaRPr lang="en-US" dirty="0"/>
        </a:p>
      </dgm:t>
    </dgm:pt>
    <dgm:pt modelId="{8E0C3ADB-FDF3-4285-B6EA-2A2B44EACC95}" type="parTrans" cxnId="{7B6CC99B-E32B-4D01-A8C1-B68AAADC9831}">
      <dgm:prSet/>
      <dgm:spPr/>
      <dgm:t>
        <a:bodyPr/>
        <a:lstStyle/>
        <a:p>
          <a:endParaRPr lang="en-US"/>
        </a:p>
      </dgm:t>
    </dgm:pt>
    <dgm:pt modelId="{59969E80-EAE5-4CA0-9910-3CF75F812038}" type="sibTrans" cxnId="{7B6CC99B-E32B-4D01-A8C1-B68AAADC9831}">
      <dgm:prSet/>
      <dgm:spPr/>
      <dgm:t>
        <a:bodyPr/>
        <a:lstStyle/>
        <a:p>
          <a:endParaRPr lang="en-US"/>
        </a:p>
      </dgm:t>
    </dgm:pt>
    <dgm:pt modelId="{B122B5A5-70BC-47C0-915F-79AF841B88E3}">
      <dgm:prSet phldrT="[Text]"/>
      <dgm:spPr/>
      <dgm:t>
        <a:bodyPr/>
        <a:lstStyle/>
        <a:p>
          <a:r>
            <a:rPr lang="en-US" dirty="0" smtClean="0"/>
            <a:t>Income</a:t>
          </a:r>
          <a:endParaRPr lang="en-US" dirty="0"/>
        </a:p>
      </dgm:t>
    </dgm:pt>
    <dgm:pt modelId="{9D8C1F44-9CE7-4ABD-B673-AC2B28F7E78D}" type="parTrans" cxnId="{77CE147B-EB36-4991-9057-9F662176F7D5}">
      <dgm:prSet/>
      <dgm:spPr/>
      <dgm:t>
        <a:bodyPr/>
        <a:lstStyle/>
        <a:p>
          <a:endParaRPr lang="en-US"/>
        </a:p>
      </dgm:t>
    </dgm:pt>
    <dgm:pt modelId="{3F55DC30-77AF-4D05-BD08-BBF9F79F4C05}" type="sibTrans" cxnId="{77CE147B-EB36-4991-9057-9F662176F7D5}">
      <dgm:prSet/>
      <dgm:spPr/>
      <dgm:t>
        <a:bodyPr/>
        <a:lstStyle/>
        <a:p>
          <a:endParaRPr lang="en-US"/>
        </a:p>
      </dgm:t>
    </dgm:pt>
    <dgm:pt modelId="{D4092F51-79AE-4558-B4E2-5146D64974BA}">
      <dgm:prSet phldrT="[Text]"/>
      <dgm:spPr>
        <a:solidFill>
          <a:schemeClr val="accent6">
            <a:lumMod val="50000"/>
          </a:schemeClr>
        </a:solidFill>
      </dgm:spPr>
      <dgm:t>
        <a:bodyPr/>
        <a:lstStyle/>
        <a:p>
          <a:r>
            <a:rPr lang="en-US" dirty="0" smtClean="0"/>
            <a:t>Debt to equity: 20:80</a:t>
          </a:r>
          <a:endParaRPr lang="en-US" dirty="0"/>
        </a:p>
      </dgm:t>
    </dgm:pt>
    <dgm:pt modelId="{9416102B-5F5D-456F-A249-AD81DEFEEB3C}" type="parTrans" cxnId="{9A36516E-967F-43E0-B173-0A8B10332E67}">
      <dgm:prSet/>
      <dgm:spPr/>
      <dgm:t>
        <a:bodyPr/>
        <a:lstStyle/>
        <a:p>
          <a:endParaRPr lang="en-US"/>
        </a:p>
      </dgm:t>
    </dgm:pt>
    <dgm:pt modelId="{0FF437B7-7EA9-49EB-82EA-BC3B5A4A0E3B}" type="sibTrans" cxnId="{9A36516E-967F-43E0-B173-0A8B10332E67}">
      <dgm:prSet/>
      <dgm:spPr/>
      <dgm:t>
        <a:bodyPr/>
        <a:lstStyle/>
        <a:p>
          <a:endParaRPr lang="en-US"/>
        </a:p>
      </dgm:t>
    </dgm:pt>
    <dgm:pt modelId="{30B3636C-BD56-4016-9222-5928A74A0E14}">
      <dgm:prSet phldrT="[Text]"/>
      <dgm:spPr>
        <a:solidFill>
          <a:schemeClr val="accent6">
            <a:lumMod val="50000"/>
          </a:schemeClr>
        </a:solidFill>
      </dgm:spPr>
      <dgm:t>
        <a:bodyPr/>
        <a:lstStyle/>
        <a:p>
          <a:r>
            <a:rPr lang="en-US" dirty="0" smtClean="0"/>
            <a:t>50:50</a:t>
          </a:r>
          <a:endParaRPr lang="en-US" dirty="0"/>
        </a:p>
      </dgm:t>
    </dgm:pt>
    <dgm:pt modelId="{2B0D8DC0-9A5F-478B-95A4-9D09F32F2DB7}" type="parTrans" cxnId="{45659FFA-AF0A-4E48-8697-E0A1D780D67F}">
      <dgm:prSet/>
      <dgm:spPr/>
      <dgm:t>
        <a:bodyPr/>
        <a:lstStyle/>
        <a:p>
          <a:endParaRPr lang="en-US"/>
        </a:p>
      </dgm:t>
    </dgm:pt>
    <dgm:pt modelId="{977B60CE-3A7D-4551-BF7C-9BC01D7051AA}" type="sibTrans" cxnId="{45659FFA-AF0A-4E48-8697-E0A1D780D67F}">
      <dgm:prSet/>
      <dgm:spPr/>
      <dgm:t>
        <a:bodyPr/>
        <a:lstStyle/>
        <a:p>
          <a:endParaRPr lang="en-US"/>
        </a:p>
      </dgm:t>
    </dgm:pt>
    <dgm:pt modelId="{6051BEB9-E7CA-41D4-AF2B-3D27631DFC07}">
      <dgm:prSet phldrT="[Text]"/>
      <dgm:spPr>
        <a:solidFill>
          <a:schemeClr val="accent6">
            <a:lumMod val="50000"/>
          </a:schemeClr>
        </a:solidFill>
      </dgm:spPr>
      <dgm:t>
        <a:bodyPr/>
        <a:lstStyle/>
        <a:p>
          <a:r>
            <a:rPr lang="en-US" dirty="0" smtClean="0"/>
            <a:t>80:20</a:t>
          </a:r>
          <a:endParaRPr lang="en-US" dirty="0"/>
        </a:p>
      </dgm:t>
    </dgm:pt>
    <dgm:pt modelId="{CF92A4C3-FAB4-4497-85EA-A583310C5F40}" type="parTrans" cxnId="{3BA03C35-748E-4EEE-A1A5-1D310C56B053}">
      <dgm:prSet/>
      <dgm:spPr/>
      <dgm:t>
        <a:bodyPr/>
        <a:lstStyle/>
        <a:p>
          <a:endParaRPr lang="en-US"/>
        </a:p>
      </dgm:t>
    </dgm:pt>
    <dgm:pt modelId="{8D22657C-D0DF-482D-B106-288F7FCDE975}" type="sibTrans" cxnId="{3BA03C35-748E-4EEE-A1A5-1D310C56B053}">
      <dgm:prSet/>
      <dgm:spPr/>
      <dgm:t>
        <a:bodyPr/>
        <a:lstStyle/>
        <a:p>
          <a:endParaRPr lang="en-US"/>
        </a:p>
      </dgm:t>
    </dgm:pt>
    <dgm:pt modelId="{B8BB90FE-346A-4CC9-A128-86E79BFB52CB}" type="pres">
      <dgm:prSet presAssocID="{C66C2686-B304-47E7-B641-0B3CC0791E2F}" presName="Name0" presStyleCnt="0">
        <dgm:presLayoutVars>
          <dgm:chPref val="1"/>
          <dgm:dir/>
          <dgm:animOne val="branch"/>
          <dgm:animLvl val="lvl"/>
          <dgm:resizeHandles val="exact"/>
        </dgm:presLayoutVars>
      </dgm:prSet>
      <dgm:spPr/>
      <dgm:t>
        <a:bodyPr/>
        <a:lstStyle/>
        <a:p>
          <a:endParaRPr lang="en-US"/>
        </a:p>
      </dgm:t>
    </dgm:pt>
    <dgm:pt modelId="{7443327C-D518-4ACC-A012-AD5D6633F61E}" type="pres">
      <dgm:prSet presAssocID="{9E285B42-CC44-4469-BD40-7F7688F9E995}" presName="root1" presStyleCnt="0"/>
      <dgm:spPr/>
      <dgm:t>
        <a:bodyPr/>
        <a:lstStyle/>
        <a:p>
          <a:endParaRPr lang="en-US"/>
        </a:p>
      </dgm:t>
    </dgm:pt>
    <dgm:pt modelId="{2D5DBBA6-48A1-4EF3-B4E9-8DDEF52E4558}" type="pres">
      <dgm:prSet presAssocID="{9E285B42-CC44-4469-BD40-7F7688F9E995}" presName="LevelOneTextNode" presStyleLbl="node0" presStyleIdx="0" presStyleCnt="1">
        <dgm:presLayoutVars>
          <dgm:chPref val="3"/>
        </dgm:presLayoutVars>
      </dgm:prSet>
      <dgm:spPr/>
      <dgm:t>
        <a:bodyPr/>
        <a:lstStyle/>
        <a:p>
          <a:endParaRPr lang="en-US"/>
        </a:p>
      </dgm:t>
    </dgm:pt>
    <dgm:pt modelId="{4BEA3237-F94D-4095-B052-233BB7021DD9}" type="pres">
      <dgm:prSet presAssocID="{9E285B42-CC44-4469-BD40-7F7688F9E995}" presName="level2hierChild" presStyleCnt="0"/>
      <dgm:spPr/>
      <dgm:t>
        <a:bodyPr/>
        <a:lstStyle/>
        <a:p>
          <a:endParaRPr lang="en-US"/>
        </a:p>
      </dgm:t>
    </dgm:pt>
    <dgm:pt modelId="{A2B25C61-0D8D-4C9D-BB5C-2FA04C8E93C6}" type="pres">
      <dgm:prSet presAssocID="{6634E77C-DBA1-42D2-9FFC-0B928CA7D821}" presName="conn2-1" presStyleLbl="parChTrans1D2" presStyleIdx="0" presStyleCnt="2"/>
      <dgm:spPr/>
      <dgm:t>
        <a:bodyPr/>
        <a:lstStyle/>
        <a:p>
          <a:endParaRPr lang="en-US"/>
        </a:p>
      </dgm:t>
    </dgm:pt>
    <dgm:pt modelId="{9A5FFA96-2DA5-4ED1-8001-107118820DAB}" type="pres">
      <dgm:prSet presAssocID="{6634E77C-DBA1-42D2-9FFC-0B928CA7D821}" presName="connTx" presStyleLbl="parChTrans1D2" presStyleIdx="0" presStyleCnt="2"/>
      <dgm:spPr/>
      <dgm:t>
        <a:bodyPr/>
        <a:lstStyle/>
        <a:p>
          <a:endParaRPr lang="en-US"/>
        </a:p>
      </dgm:t>
    </dgm:pt>
    <dgm:pt modelId="{C5AB3130-7804-4F21-8E45-22240A0A9254}" type="pres">
      <dgm:prSet presAssocID="{4FF46676-D2AD-4171-8383-FBFEE3906E65}" presName="root2" presStyleCnt="0"/>
      <dgm:spPr/>
      <dgm:t>
        <a:bodyPr/>
        <a:lstStyle/>
        <a:p>
          <a:endParaRPr lang="en-US"/>
        </a:p>
      </dgm:t>
    </dgm:pt>
    <dgm:pt modelId="{70803E90-69D4-4441-B917-ACACE41B15D7}" type="pres">
      <dgm:prSet presAssocID="{4FF46676-D2AD-4171-8383-FBFEE3906E65}" presName="LevelTwoTextNode" presStyleLbl="node2" presStyleIdx="0" presStyleCnt="2">
        <dgm:presLayoutVars>
          <dgm:chPref val="3"/>
        </dgm:presLayoutVars>
      </dgm:prSet>
      <dgm:spPr/>
      <dgm:t>
        <a:bodyPr/>
        <a:lstStyle/>
        <a:p>
          <a:endParaRPr lang="en-US"/>
        </a:p>
      </dgm:t>
    </dgm:pt>
    <dgm:pt modelId="{ABAEEA82-DCAE-4073-8FF5-8D7A7BAEFAB0}" type="pres">
      <dgm:prSet presAssocID="{4FF46676-D2AD-4171-8383-FBFEE3906E65}" presName="level3hierChild" presStyleCnt="0"/>
      <dgm:spPr/>
      <dgm:t>
        <a:bodyPr/>
        <a:lstStyle/>
        <a:p>
          <a:endParaRPr lang="en-US"/>
        </a:p>
      </dgm:t>
    </dgm:pt>
    <dgm:pt modelId="{F7E48EC2-3BA3-4A5C-A591-82D8A6BB06B7}" type="pres">
      <dgm:prSet presAssocID="{27FEB72C-1700-4FFE-AB74-3DB42EDCE469}" presName="conn2-1" presStyleLbl="parChTrans1D3" presStyleIdx="0" presStyleCnt="7"/>
      <dgm:spPr/>
      <dgm:t>
        <a:bodyPr/>
        <a:lstStyle/>
        <a:p>
          <a:endParaRPr lang="en-US"/>
        </a:p>
      </dgm:t>
    </dgm:pt>
    <dgm:pt modelId="{931D573B-FBF7-42B8-8BED-736D2FEFF682}" type="pres">
      <dgm:prSet presAssocID="{27FEB72C-1700-4FFE-AB74-3DB42EDCE469}" presName="connTx" presStyleLbl="parChTrans1D3" presStyleIdx="0" presStyleCnt="7"/>
      <dgm:spPr/>
      <dgm:t>
        <a:bodyPr/>
        <a:lstStyle/>
        <a:p>
          <a:endParaRPr lang="en-US"/>
        </a:p>
      </dgm:t>
    </dgm:pt>
    <dgm:pt modelId="{8388E50A-4DDB-46F0-BBB0-AB7209605190}" type="pres">
      <dgm:prSet presAssocID="{636D58D9-6F95-44F5-861B-7E6BFE0F937C}" presName="root2" presStyleCnt="0"/>
      <dgm:spPr/>
      <dgm:t>
        <a:bodyPr/>
        <a:lstStyle/>
        <a:p>
          <a:endParaRPr lang="en-US"/>
        </a:p>
      </dgm:t>
    </dgm:pt>
    <dgm:pt modelId="{221B5308-3108-491F-964D-4498387A1C59}" type="pres">
      <dgm:prSet presAssocID="{636D58D9-6F95-44F5-861B-7E6BFE0F937C}" presName="LevelTwoTextNode" presStyleLbl="node3" presStyleIdx="0" presStyleCnt="7">
        <dgm:presLayoutVars>
          <dgm:chPref val="3"/>
        </dgm:presLayoutVars>
      </dgm:prSet>
      <dgm:spPr/>
      <dgm:t>
        <a:bodyPr/>
        <a:lstStyle/>
        <a:p>
          <a:endParaRPr lang="en-US"/>
        </a:p>
      </dgm:t>
    </dgm:pt>
    <dgm:pt modelId="{5B37E22D-4039-4ED2-A2E9-87B7888C2D4E}" type="pres">
      <dgm:prSet presAssocID="{636D58D9-6F95-44F5-861B-7E6BFE0F937C}" presName="level3hierChild" presStyleCnt="0"/>
      <dgm:spPr/>
      <dgm:t>
        <a:bodyPr/>
        <a:lstStyle/>
        <a:p>
          <a:endParaRPr lang="en-US"/>
        </a:p>
      </dgm:t>
    </dgm:pt>
    <dgm:pt modelId="{C2D48A6D-7850-4F7F-A398-D17A25CA325F}" type="pres">
      <dgm:prSet presAssocID="{DA37F060-0249-42B1-ABF9-163713AD1ADD}" presName="conn2-1" presStyleLbl="parChTrans1D3" presStyleIdx="1" presStyleCnt="7"/>
      <dgm:spPr/>
      <dgm:t>
        <a:bodyPr/>
        <a:lstStyle/>
        <a:p>
          <a:endParaRPr lang="en-US"/>
        </a:p>
      </dgm:t>
    </dgm:pt>
    <dgm:pt modelId="{E6B6AEFE-0651-4CB8-83BE-6A1798DFB678}" type="pres">
      <dgm:prSet presAssocID="{DA37F060-0249-42B1-ABF9-163713AD1ADD}" presName="connTx" presStyleLbl="parChTrans1D3" presStyleIdx="1" presStyleCnt="7"/>
      <dgm:spPr/>
      <dgm:t>
        <a:bodyPr/>
        <a:lstStyle/>
        <a:p>
          <a:endParaRPr lang="en-US"/>
        </a:p>
      </dgm:t>
    </dgm:pt>
    <dgm:pt modelId="{03EF3C88-0AE1-4763-9E06-4E2570A207E0}" type="pres">
      <dgm:prSet presAssocID="{A9C08AE7-4FAA-40CA-82EF-6BDE90C02E06}" presName="root2" presStyleCnt="0"/>
      <dgm:spPr/>
      <dgm:t>
        <a:bodyPr/>
        <a:lstStyle/>
        <a:p>
          <a:endParaRPr lang="en-US"/>
        </a:p>
      </dgm:t>
    </dgm:pt>
    <dgm:pt modelId="{3A3D185A-6482-4062-8C3A-2C3F365E3D50}" type="pres">
      <dgm:prSet presAssocID="{A9C08AE7-4FAA-40CA-82EF-6BDE90C02E06}" presName="LevelTwoTextNode" presStyleLbl="node3" presStyleIdx="1" presStyleCnt="7">
        <dgm:presLayoutVars>
          <dgm:chPref val="3"/>
        </dgm:presLayoutVars>
      </dgm:prSet>
      <dgm:spPr/>
      <dgm:t>
        <a:bodyPr/>
        <a:lstStyle/>
        <a:p>
          <a:endParaRPr lang="en-US"/>
        </a:p>
      </dgm:t>
    </dgm:pt>
    <dgm:pt modelId="{55C566E3-2088-43F8-AB8E-E09BFF53CCF0}" type="pres">
      <dgm:prSet presAssocID="{A9C08AE7-4FAA-40CA-82EF-6BDE90C02E06}" presName="level3hierChild" presStyleCnt="0"/>
      <dgm:spPr/>
      <dgm:t>
        <a:bodyPr/>
        <a:lstStyle/>
        <a:p>
          <a:endParaRPr lang="en-US"/>
        </a:p>
      </dgm:t>
    </dgm:pt>
    <dgm:pt modelId="{5593A9CB-A251-40E4-A8B4-5C9AA9124B56}" type="pres">
      <dgm:prSet presAssocID="{F45C9740-3E4C-4D86-ADFE-B002977BEF81}" presName="conn2-1" presStyleLbl="parChTrans1D3" presStyleIdx="2" presStyleCnt="7"/>
      <dgm:spPr/>
      <dgm:t>
        <a:bodyPr/>
        <a:lstStyle/>
        <a:p>
          <a:endParaRPr lang="en-US"/>
        </a:p>
      </dgm:t>
    </dgm:pt>
    <dgm:pt modelId="{D7648ADC-27A6-489D-9772-7630133286C6}" type="pres">
      <dgm:prSet presAssocID="{F45C9740-3E4C-4D86-ADFE-B002977BEF81}" presName="connTx" presStyleLbl="parChTrans1D3" presStyleIdx="2" presStyleCnt="7"/>
      <dgm:spPr/>
      <dgm:t>
        <a:bodyPr/>
        <a:lstStyle/>
        <a:p>
          <a:endParaRPr lang="en-US"/>
        </a:p>
      </dgm:t>
    </dgm:pt>
    <dgm:pt modelId="{C4F4ECC1-1AA0-4B44-8897-E7859A4711E4}" type="pres">
      <dgm:prSet presAssocID="{9C677A3B-FF57-4869-B932-B79C7DADB2F8}" presName="root2" presStyleCnt="0"/>
      <dgm:spPr/>
      <dgm:t>
        <a:bodyPr/>
        <a:lstStyle/>
        <a:p>
          <a:endParaRPr lang="en-US"/>
        </a:p>
      </dgm:t>
    </dgm:pt>
    <dgm:pt modelId="{85A62348-EE4F-4ED2-8283-0D3B8C8E0552}" type="pres">
      <dgm:prSet presAssocID="{9C677A3B-FF57-4869-B932-B79C7DADB2F8}" presName="LevelTwoTextNode" presStyleLbl="node3" presStyleIdx="2" presStyleCnt="7">
        <dgm:presLayoutVars>
          <dgm:chPref val="3"/>
        </dgm:presLayoutVars>
      </dgm:prSet>
      <dgm:spPr/>
      <dgm:t>
        <a:bodyPr/>
        <a:lstStyle/>
        <a:p>
          <a:endParaRPr lang="en-US"/>
        </a:p>
      </dgm:t>
    </dgm:pt>
    <dgm:pt modelId="{926C99B7-4590-4685-8D3C-8348B6836613}" type="pres">
      <dgm:prSet presAssocID="{9C677A3B-FF57-4869-B932-B79C7DADB2F8}" presName="level3hierChild" presStyleCnt="0"/>
      <dgm:spPr/>
      <dgm:t>
        <a:bodyPr/>
        <a:lstStyle/>
        <a:p>
          <a:endParaRPr lang="en-US"/>
        </a:p>
      </dgm:t>
    </dgm:pt>
    <dgm:pt modelId="{C8F348F8-6BDE-441A-8E11-A4B30391876F}" type="pres">
      <dgm:prSet presAssocID="{833C0B04-D6AF-438D-8800-D350B29AB31B}" presName="conn2-1" presStyleLbl="parChTrans1D3" presStyleIdx="3" presStyleCnt="7"/>
      <dgm:spPr/>
      <dgm:t>
        <a:bodyPr/>
        <a:lstStyle/>
        <a:p>
          <a:endParaRPr lang="en-US"/>
        </a:p>
      </dgm:t>
    </dgm:pt>
    <dgm:pt modelId="{4E870954-7792-4BD5-B2A8-B660FE4DC758}" type="pres">
      <dgm:prSet presAssocID="{833C0B04-D6AF-438D-8800-D350B29AB31B}" presName="connTx" presStyleLbl="parChTrans1D3" presStyleIdx="3" presStyleCnt="7"/>
      <dgm:spPr/>
      <dgm:t>
        <a:bodyPr/>
        <a:lstStyle/>
        <a:p>
          <a:endParaRPr lang="en-US"/>
        </a:p>
      </dgm:t>
    </dgm:pt>
    <dgm:pt modelId="{49948BE4-ADE0-4463-ACA7-1D3BABB6E0AA}" type="pres">
      <dgm:prSet presAssocID="{9B9167F0-FB58-4F79-8486-FEB60C1AA860}" presName="root2" presStyleCnt="0"/>
      <dgm:spPr/>
      <dgm:t>
        <a:bodyPr/>
        <a:lstStyle/>
        <a:p>
          <a:endParaRPr lang="en-US"/>
        </a:p>
      </dgm:t>
    </dgm:pt>
    <dgm:pt modelId="{B5DF32C9-9868-458A-928B-5B6FE6AD9B84}" type="pres">
      <dgm:prSet presAssocID="{9B9167F0-FB58-4F79-8486-FEB60C1AA860}" presName="LevelTwoTextNode" presStyleLbl="node3" presStyleIdx="3" presStyleCnt="7">
        <dgm:presLayoutVars>
          <dgm:chPref val="3"/>
        </dgm:presLayoutVars>
      </dgm:prSet>
      <dgm:spPr/>
      <dgm:t>
        <a:bodyPr/>
        <a:lstStyle/>
        <a:p>
          <a:endParaRPr lang="en-US"/>
        </a:p>
      </dgm:t>
    </dgm:pt>
    <dgm:pt modelId="{E9608786-9545-47FD-9A66-9EBD1A9579E0}" type="pres">
      <dgm:prSet presAssocID="{9B9167F0-FB58-4F79-8486-FEB60C1AA860}" presName="level3hierChild" presStyleCnt="0"/>
      <dgm:spPr/>
      <dgm:t>
        <a:bodyPr/>
        <a:lstStyle/>
        <a:p>
          <a:endParaRPr lang="en-US"/>
        </a:p>
      </dgm:t>
    </dgm:pt>
    <dgm:pt modelId="{FF286B6A-489B-4021-9A04-C475D5776024}" type="pres">
      <dgm:prSet presAssocID="{7DD695F9-C5B4-4995-8103-1B55DF16BC5B}" presName="conn2-1" presStyleLbl="parChTrans1D2" presStyleIdx="1" presStyleCnt="2"/>
      <dgm:spPr/>
      <dgm:t>
        <a:bodyPr/>
        <a:lstStyle/>
        <a:p>
          <a:endParaRPr lang="en-US"/>
        </a:p>
      </dgm:t>
    </dgm:pt>
    <dgm:pt modelId="{F64242CD-A2EB-4D84-8CF1-55A31D61906B}" type="pres">
      <dgm:prSet presAssocID="{7DD695F9-C5B4-4995-8103-1B55DF16BC5B}" presName="connTx" presStyleLbl="parChTrans1D2" presStyleIdx="1" presStyleCnt="2"/>
      <dgm:spPr/>
      <dgm:t>
        <a:bodyPr/>
        <a:lstStyle/>
        <a:p>
          <a:endParaRPr lang="en-US"/>
        </a:p>
      </dgm:t>
    </dgm:pt>
    <dgm:pt modelId="{73F0103D-6B99-42D9-AEE1-10EE287E8DE1}" type="pres">
      <dgm:prSet presAssocID="{7E379B0C-43AF-4996-A4BA-86C4231EA2C3}" presName="root2" presStyleCnt="0"/>
      <dgm:spPr/>
      <dgm:t>
        <a:bodyPr/>
        <a:lstStyle/>
        <a:p>
          <a:endParaRPr lang="en-US"/>
        </a:p>
      </dgm:t>
    </dgm:pt>
    <dgm:pt modelId="{DE64C33B-7F14-4579-8623-8BE82F935424}" type="pres">
      <dgm:prSet presAssocID="{7E379B0C-43AF-4996-A4BA-86C4231EA2C3}" presName="LevelTwoTextNode" presStyleLbl="node2" presStyleIdx="1" presStyleCnt="2">
        <dgm:presLayoutVars>
          <dgm:chPref val="3"/>
        </dgm:presLayoutVars>
      </dgm:prSet>
      <dgm:spPr/>
      <dgm:t>
        <a:bodyPr/>
        <a:lstStyle/>
        <a:p>
          <a:endParaRPr lang="en-US"/>
        </a:p>
      </dgm:t>
    </dgm:pt>
    <dgm:pt modelId="{8AA6BDE8-3C99-4F04-83DB-D526676CA5E5}" type="pres">
      <dgm:prSet presAssocID="{7E379B0C-43AF-4996-A4BA-86C4231EA2C3}" presName="level3hierChild" presStyleCnt="0"/>
      <dgm:spPr/>
      <dgm:t>
        <a:bodyPr/>
        <a:lstStyle/>
        <a:p>
          <a:endParaRPr lang="en-US"/>
        </a:p>
      </dgm:t>
    </dgm:pt>
    <dgm:pt modelId="{C113C3B7-F68E-444D-A9DD-DF727F2793E1}" type="pres">
      <dgm:prSet presAssocID="{0C868D6C-19A5-4D6B-853B-8162800E9CB5}" presName="conn2-1" presStyleLbl="parChTrans1D3" presStyleIdx="4" presStyleCnt="7"/>
      <dgm:spPr/>
      <dgm:t>
        <a:bodyPr/>
        <a:lstStyle/>
        <a:p>
          <a:endParaRPr lang="en-US"/>
        </a:p>
      </dgm:t>
    </dgm:pt>
    <dgm:pt modelId="{59712BF1-DDF9-4683-88A1-CF6467C83D6F}" type="pres">
      <dgm:prSet presAssocID="{0C868D6C-19A5-4D6B-853B-8162800E9CB5}" presName="connTx" presStyleLbl="parChTrans1D3" presStyleIdx="4" presStyleCnt="7"/>
      <dgm:spPr/>
      <dgm:t>
        <a:bodyPr/>
        <a:lstStyle/>
        <a:p>
          <a:endParaRPr lang="en-US"/>
        </a:p>
      </dgm:t>
    </dgm:pt>
    <dgm:pt modelId="{6023E608-59E0-4837-A595-ACA7A7E0F171}" type="pres">
      <dgm:prSet presAssocID="{0D39D22E-76B3-4F53-9305-DD20DF388217}" presName="root2" presStyleCnt="0"/>
      <dgm:spPr/>
      <dgm:t>
        <a:bodyPr/>
        <a:lstStyle/>
        <a:p>
          <a:endParaRPr lang="en-US"/>
        </a:p>
      </dgm:t>
    </dgm:pt>
    <dgm:pt modelId="{CEDDC4C8-0A05-4978-9A9D-72720418F7D0}" type="pres">
      <dgm:prSet presAssocID="{0D39D22E-76B3-4F53-9305-DD20DF388217}" presName="LevelTwoTextNode" presStyleLbl="node3" presStyleIdx="4" presStyleCnt="7">
        <dgm:presLayoutVars>
          <dgm:chPref val="3"/>
        </dgm:presLayoutVars>
      </dgm:prSet>
      <dgm:spPr/>
      <dgm:t>
        <a:bodyPr/>
        <a:lstStyle/>
        <a:p>
          <a:endParaRPr lang="en-US"/>
        </a:p>
      </dgm:t>
    </dgm:pt>
    <dgm:pt modelId="{A37139D4-D1BB-49D1-B2A7-16893954C9CB}" type="pres">
      <dgm:prSet presAssocID="{0D39D22E-76B3-4F53-9305-DD20DF388217}" presName="level3hierChild" presStyleCnt="0"/>
      <dgm:spPr/>
      <dgm:t>
        <a:bodyPr/>
        <a:lstStyle/>
        <a:p>
          <a:endParaRPr lang="en-US"/>
        </a:p>
      </dgm:t>
    </dgm:pt>
    <dgm:pt modelId="{27C95C9E-3FAD-4542-B1DB-BFECC55FDF50}" type="pres">
      <dgm:prSet presAssocID="{9416102B-5F5D-456F-A249-AD81DEFEEB3C}" presName="conn2-1" presStyleLbl="parChTrans1D4" presStyleIdx="0" presStyleCnt="3"/>
      <dgm:spPr/>
      <dgm:t>
        <a:bodyPr/>
        <a:lstStyle/>
        <a:p>
          <a:endParaRPr lang="en-US"/>
        </a:p>
      </dgm:t>
    </dgm:pt>
    <dgm:pt modelId="{C19AF64B-5C9A-46E3-8330-3A45F1FC4928}" type="pres">
      <dgm:prSet presAssocID="{9416102B-5F5D-456F-A249-AD81DEFEEB3C}" presName="connTx" presStyleLbl="parChTrans1D4" presStyleIdx="0" presStyleCnt="3"/>
      <dgm:spPr/>
      <dgm:t>
        <a:bodyPr/>
        <a:lstStyle/>
        <a:p>
          <a:endParaRPr lang="en-US"/>
        </a:p>
      </dgm:t>
    </dgm:pt>
    <dgm:pt modelId="{0A0516A4-940C-4D89-8618-8DE551E5F5CD}" type="pres">
      <dgm:prSet presAssocID="{D4092F51-79AE-4558-B4E2-5146D64974BA}" presName="root2" presStyleCnt="0"/>
      <dgm:spPr/>
      <dgm:t>
        <a:bodyPr/>
        <a:lstStyle/>
        <a:p>
          <a:endParaRPr lang="en-US"/>
        </a:p>
      </dgm:t>
    </dgm:pt>
    <dgm:pt modelId="{56813577-33E7-45AD-935F-AAAF73F35007}" type="pres">
      <dgm:prSet presAssocID="{D4092F51-79AE-4558-B4E2-5146D64974BA}" presName="LevelTwoTextNode" presStyleLbl="node4" presStyleIdx="0" presStyleCnt="3">
        <dgm:presLayoutVars>
          <dgm:chPref val="3"/>
        </dgm:presLayoutVars>
      </dgm:prSet>
      <dgm:spPr/>
      <dgm:t>
        <a:bodyPr/>
        <a:lstStyle/>
        <a:p>
          <a:endParaRPr lang="en-US"/>
        </a:p>
      </dgm:t>
    </dgm:pt>
    <dgm:pt modelId="{3DCF0F8E-9282-4A0D-A55D-740EF462718B}" type="pres">
      <dgm:prSet presAssocID="{D4092F51-79AE-4558-B4E2-5146D64974BA}" presName="level3hierChild" presStyleCnt="0"/>
      <dgm:spPr/>
      <dgm:t>
        <a:bodyPr/>
        <a:lstStyle/>
        <a:p>
          <a:endParaRPr lang="en-US"/>
        </a:p>
      </dgm:t>
    </dgm:pt>
    <dgm:pt modelId="{5324A7C8-B98C-46B9-B6EF-C69DD9C4415A}" type="pres">
      <dgm:prSet presAssocID="{8E0C3ADB-FDF3-4285-B6EA-2A2B44EACC95}" presName="conn2-1" presStyleLbl="parChTrans1D3" presStyleIdx="5" presStyleCnt="7"/>
      <dgm:spPr/>
      <dgm:t>
        <a:bodyPr/>
        <a:lstStyle/>
        <a:p>
          <a:endParaRPr lang="en-US"/>
        </a:p>
      </dgm:t>
    </dgm:pt>
    <dgm:pt modelId="{4FA7894E-3EEB-4F71-87F7-F63237414800}" type="pres">
      <dgm:prSet presAssocID="{8E0C3ADB-FDF3-4285-B6EA-2A2B44EACC95}" presName="connTx" presStyleLbl="parChTrans1D3" presStyleIdx="5" presStyleCnt="7"/>
      <dgm:spPr/>
      <dgm:t>
        <a:bodyPr/>
        <a:lstStyle/>
        <a:p>
          <a:endParaRPr lang="en-US"/>
        </a:p>
      </dgm:t>
    </dgm:pt>
    <dgm:pt modelId="{34BEF581-1566-4898-9759-079DC3FD8BBC}" type="pres">
      <dgm:prSet presAssocID="{6E1879FB-F08C-4810-8C76-6531B46D7855}" presName="root2" presStyleCnt="0"/>
      <dgm:spPr/>
      <dgm:t>
        <a:bodyPr/>
        <a:lstStyle/>
        <a:p>
          <a:endParaRPr lang="en-US"/>
        </a:p>
      </dgm:t>
    </dgm:pt>
    <dgm:pt modelId="{703F2645-D033-4C44-8C10-96F04EA22D3E}" type="pres">
      <dgm:prSet presAssocID="{6E1879FB-F08C-4810-8C76-6531B46D7855}" presName="LevelTwoTextNode" presStyleLbl="node3" presStyleIdx="5" presStyleCnt="7">
        <dgm:presLayoutVars>
          <dgm:chPref val="3"/>
        </dgm:presLayoutVars>
      </dgm:prSet>
      <dgm:spPr/>
      <dgm:t>
        <a:bodyPr/>
        <a:lstStyle/>
        <a:p>
          <a:endParaRPr lang="en-US"/>
        </a:p>
      </dgm:t>
    </dgm:pt>
    <dgm:pt modelId="{A2DE7815-D1CB-4DA4-BA0C-565EFA6710A4}" type="pres">
      <dgm:prSet presAssocID="{6E1879FB-F08C-4810-8C76-6531B46D7855}" presName="level3hierChild" presStyleCnt="0"/>
      <dgm:spPr/>
      <dgm:t>
        <a:bodyPr/>
        <a:lstStyle/>
        <a:p>
          <a:endParaRPr lang="en-US"/>
        </a:p>
      </dgm:t>
    </dgm:pt>
    <dgm:pt modelId="{28E0809A-90D6-4E56-9B87-09B9748ABB65}" type="pres">
      <dgm:prSet presAssocID="{2B0D8DC0-9A5F-478B-95A4-9D09F32F2DB7}" presName="conn2-1" presStyleLbl="parChTrans1D4" presStyleIdx="1" presStyleCnt="3"/>
      <dgm:spPr/>
      <dgm:t>
        <a:bodyPr/>
        <a:lstStyle/>
        <a:p>
          <a:endParaRPr lang="en-US"/>
        </a:p>
      </dgm:t>
    </dgm:pt>
    <dgm:pt modelId="{036D022A-EA6D-4197-9460-39D7C7F5A591}" type="pres">
      <dgm:prSet presAssocID="{2B0D8DC0-9A5F-478B-95A4-9D09F32F2DB7}" presName="connTx" presStyleLbl="parChTrans1D4" presStyleIdx="1" presStyleCnt="3"/>
      <dgm:spPr/>
      <dgm:t>
        <a:bodyPr/>
        <a:lstStyle/>
        <a:p>
          <a:endParaRPr lang="en-US"/>
        </a:p>
      </dgm:t>
    </dgm:pt>
    <dgm:pt modelId="{43C91FA9-8146-42AD-9885-E6B72FB49E2C}" type="pres">
      <dgm:prSet presAssocID="{30B3636C-BD56-4016-9222-5928A74A0E14}" presName="root2" presStyleCnt="0"/>
      <dgm:spPr/>
      <dgm:t>
        <a:bodyPr/>
        <a:lstStyle/>
        <a:p>
          <a:endParaRPr lang="en-US"/>
        </a:p>
      </dgm:t>
    </dgm:pt>
    <dgm:pt modelId="{E445314F-DA92-4C04-834C-52BB87757DE8}" type="pres">
      <dgm:prSet presAssocID="{30B3636C-BD56-4016-9222-5928A74A0E14}" presName="LevelTwoTextNode" presStyleLbl="node4" presStyleIdx="1" presStyleCnt="3">
        <dgm:presLayoutVars>
          <dgm:chPref val="3"/>
        </dgm:presLayoutVars>
      </dgm:prSet>
      <dgm:spPr/>
      <dgm:t>
        <a:bodyPr/>
        <a:lstStyle/>
        <a:p>
          <a:endParaRPr lang="en-US"/>
        </a:p>
      </dgm:t>
    </dgm:pt>
    <dgm:pt modelId="{F7AAE233-8060-4D41-9D70-79259F467CEE}" type="pres">
      <dgm:prSet presAssocID="{30B3636C-BD56-4016-9222-5928A74A0E14}" presName="level3hierChild" presStyleCnt="0"/>
      <dgm:spPr/>
      <dgm:t>
        <a:bodyPr/>
        <a:lstStyle/>
        <a:p>
          <a:endParaRPr lang="en-US"/>
        </a:p>
      </dgm:t>
    </dgm:pt>
    <dgm:pt modelId="{90E9CD99-6B7A-43A0-A58B-C04E565FC958}" type="pres">
      <dgm:prSet presAssocID="{9D8C1F44-9CE7-4ABD-B673-AC2B28F7E78D}" presName="conn2-1" presStyleLbl="parChTrans1D3" presStyleIdx="6" presStyleCnt="7"/>
      <dgm:spPr/>
      <dgm:t>
        <a:bodyPr/>
        <a:lstStyle/>
        <a:p>
          <a:endParaRPr lang="en-US"/>
        </a:p>
      </dgm:t>
    </dgm:pt>
    <dgm:pt modelId="{2647C4D7-D2D7-4614-9420-AD6A2766A790}" type="pres">
      <dgm:prSet presAssocID="{9D8C1F44-9CE7-4ABD-B673-AC2B28F7E78D}" presName="connTx" presStyleLbl="parChTrans1D3" presStyleIdx="6" presStyleCnt="7"/>
      <dgm:spPr/>
      <dgm:t>
        <a:bodyPr/>
        <a:lstStyle/>
        <a:p>
          <a:endParaRPr lang="en-US"/>
        </a:p>
      </dgm:t>
    </dgm:pt>
    <dgm:pt modelId="{0D4C4C03-BC9F-4775-AC36-B39D33963709}" type="pres">
      <dgm:prSet presAssocID="{B122B5A5-70BC-47C0-915F-79AF841B88E3}" presName="root2" presStyleCnt="0"/>
      <dgm:spPr/>
      <dgm:t>
        <a:bodyPr/>
        <a:lstStyle/>
        <a:p>
          <a:endParaRPr lang="en-US"/>
        </a:p>
      </dgm:t>
    </dgm:pt>
    <dgm:pt modelId="{BD41860D-43E8-40B3-9119-640DA889F89A}" type="pres">
      <dgm:prSet presAssocID="{B122B5A5-70BC-47C0-915F-79AF841B88E3}" presName="LevelTwoTextNode" presStyleLbl="node3" presStyleIdx="6" presStyleCnt="7">
        <dgm:presLayoutVars>
          <dgm:chPref val="3"/>
        </dgm:presLayoutVars>
      </dgm:prSet>
      <dgm:spPr/>
      <dgm:t>
        <a:bodyPr/>
        <a:lstStyle/>
        <a:p>
          <a:endParaRPr lang="en-US"/>
        </a:p>
      </dgm:t>
    </dgm:pt>
    <dgm:pt modelId="{ACC23777-0C85-4899-A207-5A3B65B3748F}" type="pres">
      <dgm:prSet presAssocID="{B122B5A5-70BC-47C0-915F-79AF841B88E3}" presName="level3hierChild" presStyleCnt="0"/>
      <dgm:spPr/>
      <dgm:t>
        <a:bodyPr/>
        <a:lstStyle/>
        <a:p>
          <a:endParaRPr lang="en-US"/>
        </a:p>
      </dgm:t>
    </dgm:pt>
    <dgm:pt modelId="{BE3CDEA8-5B0E-4BC6-AEDF-96F3F7CB4664}" type="pres">
      <dgm:prSet presAssocID="{CF92A4C3-FAB4-4497-85EA-A583310C5F40}" presName="conn2-1" presStyleLbl="parChTrans1D4" presStyleIdx="2" presStyleCnt="3"/>
      <dgm:spPr/>
      <dgm:t>
        <a:bodyPr/>
        <a:lstStyle/>
        <a:p>
          <a:endParaRPr lang="en-US"/>
        </a:p>
      </dgm:t>
    </dgm:pt>
    <dgm:pt modelId="{8FFE490F-C747-4FE3-8AEA-37C92A48667E}" type="pres">
      <dgm:prSet presAssocID="{CF92A4C3-FAB4-4497-85EA-A583310C5F40}" presName="connTx" presStyleLbl="parChTrans1D4" presStyleIdx="2" presStyleCnt="3"/>
      <dgm:spPr/>
      <dgm:t>
        <a:bodyPr/>
        <a:lstStyle/>
        <a:p>
          <a:endParaRPr lang="en-US"/>
        </a:p>
      </dgm:t>
    </dgm:pt>
    <dgm:pt modelId="{2062A3C4-B779-47E5-8EC8-AAFB2A7FB13A}" type="pres">
      <dgm:prSet presAssocID="{6051BEB9-E7CA-41D4-AF2B-3D27631DFC07}" presName="root2" presStyleCnt="0"/>
      <dgm:spPr/>
      <dgm:t>
        <a:bodyPr/>
        <a:lstStyle/>
        <a:p>
          <a:endParaRPr lang="en-US"/>
        </a:p>
      </dgm:t>
    </dgm:pt>
    <dgm:pt modelId="{1687DD19-3E99-4259-873E-A03E5E039175}" type="pres">
      <dgm:prSet presAssocID="{6051BEB9-E7CA-41D4-AF2B-3D27631DFC07}" presName="LevelTwoTextNode" presStyleLbl="node4" presStyleIdx="2" presStyleCnt="3">
        <dgm:presLayoutVars>
          <dgm:chPref val="3"/>
        </dgm:presLayoutVars>
      </dgm:prSet>
      <dgm:spPr/>
      <dgm:t>
        <a:bodyPr/>
        <a:lstStyle/>
        <a:p>
          <a:endParaRPr lang="en-US"/>
        </a:p>
      </dgm:t>
    </dgm:pt>
    <dgm:pt modelId="{7B74C621-7895-4673-AA58-B1E11ABD4A41}" type="pres">
      <dgm:prSet presAssocID="{6051BEB9-E7CA-41D4-AF2B-3D27631DFC07}" presName="level3hierChild" presStyleCnt="0"/>
      <dgm:spPr/>
      <dgm:t>
        <a:bodyPr/>
        <a:lstStyle/>
        <a:p>
          <a:endParaRPr lang="en-US"/>
        </a:p>
      </dgm:t>
    </dgm:pt>
  </dgm:ptLst>
  <dgm:cxnLst>
    <dgm:cxn modelId="{8313F066-26A7-4A53-AE5F-5D82B6A22F6E}" type="presOf" srcId="{4FF46676-D2AD-4171-8383-FBFEE3906E65}" destId="{70803E90-69D4-4441-B917-ACACE41B15D7}" srcOrd="0" destOrd="0" presId="urn:microsoft.com/office/officeart/2008/layout/HorizontalMultiLevelHierarchy"/>
    <dgm:cxn modelId="{76A05C7B-B3F3-45B2-A73E-F036A3E521EA}" type="presOf" srcId="{D4092F51-79AE-4558-B4E2-5146D64974BA}" destId="{56813577-33E7-45AD-935F-AAAF73F35007}" srcOrd="0" destOrd="0" presId="urn:microsoft.com/office/officeart/2008/layout/HorizontalMultiLevelHierarchy"/>
    <dgm:cxn modelId="{F47BBA77-79C7-43FA-978E-E9E1DFA87311}" type="presOf" srcId="{DA37F060-0249-42B1-ABF9-163713AD1ADD}" destId="{E6B6AEFE-0651-4CB8-83BE-6A1798DFB678}" srcOrd="1" destOrd="0" presId="urn:microsoft.com/office/officeart/2008/layout/HorizontalMultiLevelHierarchy"/>
    <dgm:cxn modelId="{B0328356-D8A3-4EAA-9A13-934847580A9E}" type="presOf" srcId="{9B9167F0-FB58-4F79-8486-FEB60C1AA860}" destId="{B5DF32C9-9868-458A-928B-5B6FE6AD9B84}" srcOrd="0" destOrd="0" presId="urn:microsoft.com/office/officeart/2008/layout/HorizontalMultiLevelHierarchy"/>
    <dgm:cxn modelId="{E496E901-CC28-4F9C-9BEF-D6DB1258BFCE}" srcId="{C66C2686-B304-47E7-B641-0B3CC0791E2F}" destId="{9E285B42-CC44-4469-BD40-7F7688F9E995}" srcOrd="0" destOrd="0" parTransId="{0A44259F-AECC-4DAD-BCF1-F9DB0B9ABCB1}" sibTransId="{B160BE58-6162-4CF7-8696-578DAB2B23CA}"/>
    <dgm:cxn modelId="{B6E3660A-5492-41BF-A59C-46A7558CD6D6}" type="presOf" srcId="{833C0B04-D6AF-438D-8800-D350B29AB31B}" destId="{C8F348F8-6BDE-441A-8E11-A4B30391876F}" srcOrd="0" destOrd="0" presId="urn:microsoft.com/office/officeart/2008/layout/HorizontalMultiLevelHierarchy"/>
    <dgm:cxn modelId="{E5CB6ABB-2A14-428E-BE0E-97697328EAC0}" type="presOf" srcId="{9D8C1F44-9CE7-4ABD-B673-AC2B28F7E78D}" destId="{90E9CD99-6B7A-43A0-A58B-C04E565FC958}" srcOrd="0" destOrd="0" presId="urn:microsoft.com/office/officeart/2008/layout/HorizontalMultiLevelHierarchy"/>
    <dgm:cxn modelId="{2B22BA51-3DAA-4EFF-951A-B318A99DB6B2}" type="presOf" srcId="{DA37F060-0249-42B1-ABF9-163713AD1ADD}" destId="{C2D48A6D-7850-4F7F-A398-D17A25CA325F}" srcOrd="0" destOrd="0" presId="urn:microsoft.com/office/officeart/2008/layout/HorizontalMultiLevelHierarchy"/>
    <dgm:cxn modelId="{71AF456D-1734-4A4B-98A5-5289ED6C2647}" srcId="{4FF46676-D2AD-4171-8383-FBFEE3906E65}" destId="{A9C08AE7-4FAA-40CA-82EF-6BDE90C02E06}" srcOrd="1" destOrd="0" parTransId="{DA37F060-0249-42B1-ABF9-163713AD1ADD}" sibTransId="{8E1ED63E-A534-4F13-8BAD-AFE743B10B12}"/>
    <dgm:cxn modelId="{2100A09A-26F4-4438-8465-3643142E577D}" type="presOf" srcId="{6051BEB9-E7CA-41D4-AF2B-3D27631DFC07}" destId="{1687DD19-3E99-4259-873E-A03E5E039175}" srcOrd="0" destOrd="0" presId="urn:microsoft.com/office/officeart/2008/layout/HorizontalMultiLevelHierarchy"/>
    <dgm:cxn modelId="{F7858833-5D8F-4D5E-BBDB-0572755EDDD4}" type="presOf" srcId="{2B0D8DC0-9A5F-478B-95A4-9D09F32F2DB7}" destId="{28E0809A-90D6-4E56-9B87-09B9748ABB65}" srcOrd="0" destOrd="0" presId="urn:microsoft.com/office/officeart/2008/layout/HorizontalMultiLevelHierarchy"/>
    <dgm:cxn modelId="{A68CB13D-0092-4644-8234-8A685280A937}" type="presOf" srcId="{0C868D6C-19A5-4D6B-853B-8162800E9CB5}" destId="{C113C3B7-F68E-444D-A9DD-DF727F2793E1}" srcOrd="0" destOrd="0" presId="urn:microsoft.com/office/officeart/2008/layout/HorizontalMultiLevelHierarchy"/>
    <dgm:cxn modelId="{67625EC4-6B83-4774-AC4E-39112191719F}" type="presOf" srcId="{C66C2686-B304-47E7-B641-0B3CC0791E2F}" destId="{B8BB90FE-346A-4CC9-A128-86E79BFB52CB}" srcOrd="0" destOrd="0" presId="urn:microsoft.com/office/officeart/2008/layout/HorizontalMultiLevelHierarchy"/>
    <dgm:cxn modelId="{3BA03C35-748E-4EEE-A1A5-1D310C56B053}" srcId="{B122B5A5-70BC-47C0-915F-79AF841B88E3}" destId="{6051BEB9-E7CA-41D4-AF2B-3D27631DFC07}" srcOrd="0" destOrd="0" parTransId="{CF92A4C3-FAB4-4497-85EA-A583310C5F40}" sibTransId="{8D22657C-D0DF-482D-B106-288F7FCDE975}"/>
    <dgm:cxn modelId="{987BD221-C779-4A23-AFE8-003BFBCF975B}" srcId="{4FF46676-D2AD-4171-8383-FBFEE3906E65}" destId="{636D58D9-6F95-44F5-861B-7E6BFE0F937C}" srcOrd="0" destOrd="0" parTransId="{27FEB72C-1700-4FFE-AB74-3DB42EDCE469}" sibTransId="{EAB17764-7DC1-44A1-BD27-E1FC7EF3A8DE}"/>
    <dgm:cxn modelId="{DD874DF1-F1A7-44F4-8825-81B1494219E5}" type="presOf" srcId="{6634E77C-DBA1-42D2-9FFC-0B928CA7D821}" destId="{9A5FFA96-2DA5-4ED1-8001-107118820DAB}" srcOrd="1" destOrd="0" presId="urn:microsoft.com/office/officeart/2008/layout/HorizontalMultiLevelHierarchy"/>
    <dgm:cxn modelId="{7B6CC99B-E32B-4D01-A8C1-B68AAADC9831}" srcId="{7E379B0C-43AF-4996-A4BA-86C4231EA2C3}" destId="{6E1879FB-F08C-4810-8C76-6531B46D7855}" srcOrd="1" destOrd="0" parTransId="{8E0C3ADB-FDF3-4285-B6EA-2A2B44EACC95}" sibTransId="{59969E80-EAE5-4CA0-9910-3CF75F812038}"/>
    <dgm:cxn modelId="{76322BF4-EAB0-42A5-82D0-8E343D3C9A3F}" type="presOf" srcId="{27FEB72C-1700-4FFE-AB74-3DB42EDCE469}" destId="{931D573B-FBF7-42B8-8BED-736D2FEFF682}" srcOrd="1" destOrd="0" presId="urn:microsoft.com/office/officeart/2008/layout/HorizontalMultiLevelHierarchy"/>
    <dgm:cxn modelId="{5B6825F9-5DA7-4EBF-A053-A4024E5BC430}" type="presOf" srcId="{8E0C3ADB-FDF3-4285-B6EA-2A2B44EACC95}" destId="{5324A7C8-B98C-46B9-B6EF-C69DD9C4415A}" srcOrd="0" destOrd="0" presId="urn:microsoft.com/office/officeart/2008/layout/HorizontalMultiLevelHierarchy"/>
    <dgm:cxn modelId="{A919A105-48ED-4799-92AD-C5B54157D4B6}" type="presOf" srcId="{833C0B04-D6AF-438D-8800-D350B29AB31B}" destId="{4E870954-7792-4BD5-B2A8-B660FE4DC758}" srcOrd="1" destOrd="0" presId="urn:microsoft.com/office/officeart/2008/layout/HorizontalMultiLevelHierarchy"/>
    <dgm:cxn modelId="{AF76A019-4B2D-40B6-80A8-7BEE2046850D}" type="presOf" srcId="{7E379B0C-43AF-4996-A4BA-86C4231EA2C3}" destId="{DE64C33B-7F14-4579-8623-8BE82F935424}" srcOrd="0" destOrd="0" presId="urn:microsoft.com/office/officeart/2008/layout/HorizontalMultiLevelHierarchy"/>
    <dgm:cxn modelId="{B89ACF50-EE3F-4236-B675-751210A60921}" type="presOf" srcId="{6634E77C-DBA1-42D2-9FFC-0B928CA7D821}" destId="{A2B25C61-0D8D-4C9D-BB5C-2FA04C8E93C6}" srcOrd="0" destOrd="0" presId="urn:microsoft.com/office/officeart/2008/layout/HorizontalMultiLevelHierarchy"/>
    <dgm:cxn modelId="{9F2B2048-758C-4DB8-AF36-EC0CC4BA4A08}" type="presOf" srcId="{CF92A4C3-FAB4-4497-85EA-A583310C5F40}" destId="{BE3CDEA8-5B0E-4BC6-AEDF-96F3F7CB4664}" srcOrd="0" destOrd="0" presId="urn:microsoft.com/office/officeart/2008/layout/HorizontalMultiLevelHierarchy"/>
    <dgm:cxn modelId="{02AC9EE6-99E1-4F43-9B97-12F27BE27AFE}" type="presOf" srcId="{9C677A3B-FF57-4869-B932-B79C7DADB2F8}" destId="{85A62348-EE4F-4ED2-8283-0D3B8C8E0552}" srcOrd="0" destOrd="0" presId="urn:microsoft.com/office/officeart/2008/layout/HorizontalMultiLevelHierarchy"/>
    <dgm:cxn modelId="{045FD971-BF63-4BA3-9B03-DB1D0B972841}" type="presOf" srcId="{B122B5A5-70BC-47C0-915F-79AF841B88E3}" destId="{BD41860D-43E8-40B3-9119-640DA889F89A}" srcOrd="0" destOrd="0" presId="urn:microsoft.com/office/officeart/2008/layout/HorizontalMultiLevelHierarchy"/>
    <dgm:cxn modelId="{C9660510-E966-40C7-AD69-3F8A60FFECDD}" type="presOf" srcId="{CF92A4C3-FAB4-4497-85EA-A583310C5F40}" destId="{8FFE490F-C747-4FE3-8AEA-37C92A48667E}" srcOrd="1" destOrd="0" presId="urn:microsoft.com/office/officeart/2008/layout/HorizontalMultiLevelHierarchy"/>
    <dgm:cxn modelId="{45659FFA-AF0A-4E48-8697-E0A1D780D67F}" srcId="{6E1879FB-F08C-4810-8C76-6531B46D7855}" destId="{30B3636C-BD56-4016-9222-5928A74A0E14}" srcOrd="0" destOrd="0" parTransId="{2B0D8DC0-9A5F-478B-95A4-9D09F32F2DB7}" sibTransId="{977B60CE-3A7D-4551-BF7C-9BC01D7051AA}"/>
    <dgm:cxn modelId="{1B6A554C-C401-417F-ACBF-98930109B125}" type="presOf" srcId="{A9C08AE7-4FAA-40CA-82EF-6BDE90C02E06}" destId="{3A3D185A-6482-4062-8C3A-2C3F365E3D50}" srcOrd="0" destOrd="0" presId="urn:microsoft.com/office/officeart/2008/layout/HorizontalMultiLevelHierarchy"/>
    <dgm:cxn modelId="{B48D16A3-E76A-4F39-A0CE-6769D8342FB5}" type="presOf" srcId="{2B0D8DC0-9A5F-478B-95A4-9D09F32F2DB7}" destId="{036D022A-EA6D-4197-9460-39D7C7F5A591}" srcOrd="1" destOrd="0" presId="urn:microsoft.com/office/officeart/2008/layout/HorizontalMultiLevelHierarchy"/>
    <dgm:cxn modelId="{878336EA-CA5B-4087-B42D-DDEFD6124ABE}" type="presOf" srcId="{9416102B-5F5D-456F-A249-AD81DEFEEB3C}" destId="{C19AF64B-5C9A-46E3-8330-3A45F1FC4928}" srcOrd="1" destOrd="0" presId="urn:microsoft.com/office/officeart/2008/layout/HorizontalMultiLevelHierarchy"/>
    <dgm:cxn modelId="{7932B31B-C6E3-4BB9-8729-6F58E05D02F5}" srcId="{4FF46676-D2AD-4171-8383-FBFEE3906E65}" destId="{9B9167F0-FB58-4F79-8486-FEB60C1AA860}" srcOrd="3" destOrd="0" parTransId="{833C0B04-D6AF-438D-8800-D350B29AB31B}" sibTransId="{FD2AB389-220B-4E4F-8BD8-6D8FFAB8A2EA}"/>
    <dgm:cxn modelId="{8A0AB8F3-8FDE-441B-8501-D9ED5AADB849}" type="presOf" srcId="{7DD695F9-C5B4-4995-8103-1B55DF16BC5B}" destId="{F64242CD-A2EB-4D84-8CF1-55A31D61906B}" srcOrd="1" destOrd="0" presId="urn:microsoft.com/office/officeart/2008/layout/HorizontalMultiLevelHierarchy"/>
    <dgm:cxn modelId="{5EBF1864-1EB2-4A78-BB9D-1DFF1CA713FE}" type="presOf" srcId="{9D8C1F44-9CE7-4ABD-B673-AC2B28F7E78D}" destId="{2647C4D7-D2D7-4614-9420-AD6A2766A790}" srcOrd="1" destOrd="0" presId="urn:microsoft.com/office/officeart/2008/layout/HorizontalMultiLevelHierarchy"/>
    <dgm:cxn modelId="{ECE28A45-8497-4B10-9A52-9CC47D16BE16}" srcId="{7E379B0C-43AF-4996-A4BA-86C4231EA2C3}" destId="{0D39D22E-76B3-4F53-9305-DD20DF388217}" srcOrd="0" destOrd="0" parTransId="{0C868D6C-19A5-4D6B-853B-8162800E9CB5}" sibTransId="{864EF4CB-7B74-4028-B752-CD19DA85E125}"/>
    <dgm:cxn modelId="{3DEA1348-075C-4C37-9676-4BDE5BE50F18}" type="presOf" srcId="{636D58D9-6F95-44F5-861B-7E6BFE0F937C}" destId="{221B5308-3108-491F-964D-4498387A1C59}" srcOrd="0" destOrd="0" presId="urn:microsoft.com/office/officeart/2008/layout/HorizontalMultiLevelHierarchy"/>
    <dgm:cxn modelId="{13C726B0-B792-420C-9414-439AEC0A47EC}" type="presOf" srcId="{8E0C3ADB-FDF3-4285-B6EA-2A2B44EACC95}" destId="{4FA7894E-3EEB-4F71-87F7-F63237414800}" srcOrd="1" destOrd="0" presId="urn:microsoft.com/office/officeart/2008/layout/HorizontalMultiLevelHierarchy"/>
    <dgm:cxn modelId="{89F66307-4795-4241-978F-983F612EF850}" type="presOf" srcId="{0C868D6C-19A5-4D6B-853B-8162800E9CB5}" destId="{59712BF1-DDF9-4683-88A1-CF6467C83D6F}" srcOrd="1" destOrd="0" presId="urn:microsoft.com/office/officeart/2008/layout/HorizontalMultiLevelHierarchy"/>
    <dgm:cxn modelId="{2871BB4F-8E3D-4478-B409-BB9A30871018}" srcId="{9E285B42-CC44-4469-BD40-7F7688F9E995}" destId="{7E379B0C-43AF-4996-A4BA-86C4231EA2C3}" srcOrd="1" destOrd="0" parTransId="{7DD695F9-C5B4-4995-8103-1B55DF16BC5B}" sibTransId="{6235725D-7C8B-4673-A3E5-5CEFA48DA24B}"/>
    <dgm:cxn modelId="{834D5BB8-B6A5-4C79-A368-A6E535DC10EE}" type="presOf" srcId="{F45C9740-3E4C-4D86-ADFE-B002977BEF81}" destId="{5593A9CB-A251-40E4-A8B4-5C9AA9124B56}" srcOrd="0" destOrd="0" presId="urn:microsoft.com/office/officeart/2008/layout/HorizontalMultiLevelHierarchy"/>
    <dgm:cxn modelId="{16048305-96C5-45C8-9007-6901F0DB5D8A}" srcId="{9E285B42-CC44-4469-BD40-7F7688F9E995}" destId="{4FF46676-D2AD-4171-8383-FBFEE3906E65}" srcOrd="0" destOrd="0" parTransId="{6634E77C-DBA1-42D2-9FFC-0B928CA7D821}" sibTransId="{A8641A3D-B12A-49AC-AAFC-E9073D1539F0}"/>
    <dgm:cxn modelId="{06267395-A76E-4C65-ADD4-889FF02ACDBE}" type="presOf" srcId="{6E1879FB-F08C-4810-8C76-6531B46D7855}" destId="{703F2645-D033-4C44-8C10-96F04EA22D3E}" srcOrd="0" destOrd="0" presId="urn:microsoft.com/office/officeart/2008/layout/HorizontalMultiLevelHierarchy"/>
    <dgm:cxn modelId="{86DFC54C-F651-4FCF-96F0-82E9133EFABB}" type="presOf" srcId="{0D39D22E-76B3-4F53-9305-DD20DF388217}" destId="{CEDDC4C8-0A05-4978-9A9D-72720418F7D0}" srcOrd="0" destOrd="0" presId="urn:microsoft.com/office/officeart/2008/layout/HorizontalMultiLevelHierarchy"/>
    <dgm:cxn modelId="{5B9F559E-71DC-4F14-BBBA-52006BB73CB5}" srcId="{4FF46676-D2AD-4171-8383-FBFEE3906E65}" destId="{9C677A3B-FF57-4869-B932-B79C7DADB2F8}" srcOrd="2" destOrd="0" parTransId="{F45C9740-3E4C-4D86-ADFE-B002977BEF81}" sibTransId="{303E47B4-50F3-4464-A6F2-B31EA8C82E3C}"/>
    <dgm:cxn modelId="{F92C3478-EDF2-4E1C-A888-4EA2E6777CAD}" type="presOf" srcId="{9416102B-5F5D-456F-A249-AD81DEFEEB3C}" destId="{27C95C9E-3FAD-4542-B1DB-BFECC55FDF50}" srcOrd="0" destOrd="0" presId="urn:microsoft.com/office/officeart/2008/layout/HorizontalMultiLevelHierarchy"/>
    <dgm:cxn modelId="{B80777B0-E618-4B84-805E-C18080882611}" type="presOf" srcId="{9E285B42-CC44-4469-BD40-7F7688F9E995}" destId="{2D5DBBA6-48A1-4EF3-B4E9-8DDEF52E4558}" srcOrd="0" destOrd="0" presId="urn:microsoft.com/office/officeart/2008/layout/HorizontalMultiLevelHierarchy"/>
    <dgm:cxn modelId="{1C457BE6-1326-4E1A-949D-597BE7394BF2}" type="presOf" srcId="{7DD695F9-C5B4-4995-8103-1B55DF16BC5B}" destId="{FF286B6A-489B-4021-9A04-C475D5776024}" srcOrd="0" destOrd="0" presId="urn:microsoft.com/office/officeart/2008/layout/HorizontalMultiLevelHierarchy"/>
    <dgm:cxn modelId="{9A36516E-967F-43E0-B173-0A8B10332E67}" srcId="{0D39D22E-76B3-4F53-9305-DD20DF388217}" destId="{D4092F51-79AE-4558-B4E2-5146D64974BA}" srcOrd="0" destOrd="0" parTransId="{9416102B-5F5D-456F-A249-AD81DEFEEB3C}" sibTransId="{0FF437B7-7EA9-49EB-82EA-BC3B5A4A0E3B}"/>
    <dgm:cxn modelId="{77CE147B-EB36-4991-9057-9F662176F7D5}" srcId="{7E379B0C-43AF-4996-A4BA-86C4231EA2C3}" destId="{B122B5A5-70BC-47C0-915F-79AF841B88E3}" srcOrd="2" destOrd="0" parTransId="{9D8C1F44-9CE7-4ABD-B673-AC2B28F7E78D}" sibTransId="{3F55DC30-77AF-4D05-BD08-BBF9F79F4C05}"/>
    <dgm:cxn modelId="{12CDAA96-FC18-4F22-9926-CC49E92CEA5C}" type="presOf" srcId="{30B3636C-BD56-4016-9222-5928A74A0E14}" destId="{E445314F-DA92-4C04-834C-52BB87757DE8}" srcOrd="0" destOrd="0" presId="urn:microsoft.com/office/officeart/2008/layout/HorizontalMultiLevelHierarchy"/>
    <dgm:cxn modelId="{B4F61280-BC02-4784-A9F6-A45CF42C465F}" type="presOf" srcId="{F45C9740-3E4C-4D86-ADFE-B002977BEF81}" destId="{D7648ADC-27A6-489D-9772-7630133286C6}" srcOrd="1" destOrd="0" presId="urn:microsoft.com/office/officeart/2008/layout/HorizontalMultiLevelHierarchy"/>
    <dgm:cxn modelId="{862D0976-A1BA-4394-95F3-B933A798401A}" type="presOf" srcId="{27FEB72C-1700-4FFE-AB74-3DB42EDCE469}" destId="{F7E48EC2-3BA3-4A5C-A591-82D8A6BB06B7}" srcOrd="0" destOrd="0" presId="urn:microsoft.com/office/officeart/2008/layout/HorizontalMultiLevelHierarchy"/>
    <dgm:cxn modelId="{C1691D4D-F3AD-492B-A58D-318E8A659FE1}" type="presParOf" srcId="{B8BB90FE-346A-4CC9-A128-86E79BFB52CB}" destId="{7443327C-D518-4ACC-A012-AD5D6633F61E}" srcOrd="0" destOrd="0" presId="urn:microsoft.com/office/officeart/2008/layout/HorizontalMultiLevelHierarchy"/>
    <dgm:cxn modelId="{158254AC-1FFB-459E-A7FE-995F2F09CCB7}" type="presParOf" srcId="{7443327C-D518-4ACC-A012-AD5D6633F61E}" destId="{2D5DBBA6-48A1-4EF3-B4E9-8DDEF52E4558}" srcOrd="0" destOrd="0" presId="urn:microsoft.com/office/officeart/2008/layout/HorizontalMultiLevelHierarchy"/>
    <dgm:cxn modelId="{8E9D88D0-26D2-466B-806D-529E4A5EFDD5}" type="presParOf" srcId="{7443327C-D518-4ACC-A012-AD5D6633F61E}" destId="{4BEA3237-F94D-4095-B052-233BB7021DD9}" srcOrd="1" destOrd="0" presId="urn:microsoft.com/office/officeart/2008/layout/HorizontalMultiLevelHierarchy"/>
    <dgm:cxn modelId="{4EE1C0E5-182A-40DF-BB7F-BE0DAF177EE6}" type="presParOf" srcId="{4BEA3237-F94D-4095-B052-233BB7021DD9}" destId="{A2B25C61-0D8D-4C9D-BB5C-2FA04C8E93C6}" srcOrd="0" destOrd="0" presId="urn:microsoft.com/office/officeart/2008/layout/HorizontalMultiLevelHierarchy"/>
    <dgm:cxn modelId="{1CCC5396-EF18-478F-895E-3450C00DA0A6}" type="presParOf" srcId="{A2B25C61-0D8D-4C9D-BB5C-2FA04C8E93C6}" destId="{9A5FFA96-2DA5-4ED1-8001-107118820DAB}" srcOrd="0" destOrd="0" presId="urn:microsoft.com/office/officeart/2008/layout/HorizontalMultiLevelHierarchy"/>
    <dgm:cxn modelId="{8B2389A1-3436-4760-9358-F5DE88E43CAE}" type="presParOf" srcId="{4BEA3237-F94D-4095-B052-233BB7021DD9}" destId="{C5AB3130-7804-4F21-8E45-22240A0A9254}" srcOrd="1" destOrd="0" presId="urn:microsoft.com/office/officeart/2008/layout/HorizontalMultiLevelHierarchy"/>
    <dgm:cxn modelId="{305B64CC-CD6F-4868-98FD-1BAA60729AD3}" type="presParOf" srcId="{C5AB3130-7804-4F21-8E45-22240A0A9254}" destId="{70803E90-69D4-4441-B917-ACACE41B15D7}" srcOrd="0" destOrd="0" presId="urn:microsoft.com/office/officeart/2008/layout/HorizontalMultiLevelHierarchy"/>
    <dgm:cxn modelId="{3FEEFE78-3679-44C7-9FF6-497D68FD9E3C}" type="presParOf" srcId="{C5AB3130-7804-4F21-8E45-22240A0A9254}" destId="{ABAEEA82-DCAE-4073-8FF5-8D7A7BAEFAB0}" srcOrd="1" destOrd="0" presId="urn:microsoft.com/office/officeart/2008/layout/HorizontalMultiLevelHierarchy"/>
    <dgm:cxn modelId="{84C87D8E-A25D-406C-8622-8465FA62E981}" type="presParOf" srcId="{ABAEEA82-DCAE-4073-8FF5-8D7A7BAEFAB0}" destId="{F7E48EC2-3BA3-4A5C-A591-82D8A6BB06B7}" srcOrd="0" destOrd="0" presId="urn:microsoft.com/office/officeart/2008/layout/HorizontalMultiLevelHierarchy"/>
    <dgm:cxn modelId="{0C3F744C-7442-4717-9B62-11823270DB36}" type="presParOf" srcId="{F7E48EC2-3BA3-4A5C-A591-82D8A6BB06B7}" destId="{931D573B-FBF7-42B8-8BED-736D2FEFF682}" srcOrd="0" destOrd="0" presId="urn:microsoft.com/office/officeart/2008/layout/HorizontalMultiLevelHierarchy"/>
    <dgm:cxn modelId="{81B07DDF-93AC-428E-AAE3-F87CD835EE45}" type="presParOf" srcId="{ABAEEA82-DCAE-4073-8FF5-8D7A7BAEFAB0}" destId="{8388E50A-4DDB-46F0-BBB0-AB7209605190}" srcOrd="1" destOrd="0" presId="urn:microsoft.com/office/officeart/2008/layout/HorizontalMultiLevelHierarchy"/>
    <dgm:cxn modelId="{5BAB259D-C8CA-4DEA-B9B1-B6271F2F5DD7}" type="presParOf" srcId="{8388E50A-4DDB-46F0-BBB0-AB7209605190}" destId="{221B5308-3108-491F-964D-4498387A1C59}" srcOrd="0" destOrd="0" presId="urn:microsoft.com/office/officeart/2008/layout/HorizontalMultiLevelHierarchy"/>
    <dgm:cxn modelId="{F412B9C3-0635-46DB-86E3-EA36AA58285C}" type="presParOf" srcId="{8388E50A-4DDB-46F0-BBB0-AB7209605190}" destId="{5B37E22D-4039-4ED2-A2E9-87B7888C2D4E}" srcOrd="1" destOrd="0" presId="urn:microsoft.com/office/officeart/2008/layout/HorizontalMultiLevelHierarchy"/>
    <dgm:cxn modelId="{1D1AFC8F-300A-42F1-8F56-E81EECA9268F}" type="presParOf" srcId="{ABAEEA82-DCAE-4073-8FF5-8D7A7BAEFAB0}" destId="{C2D48A6D-7850-4F7F-A398-D17A25CA325F}" srcOrd="2" destOrd="0" presId="urn:microsoft.com/office/officeart/2008/layout/HorizontalMultiLevelHierarchy"/>
    <dgm:cxn modelId="{3EDBB513-80F3-4E14-BD69-A9E44B22EBA5}" type="presParOf" srcId="{C2D48A6D-7850-4F7F-A398-D17A25CA325F}" destId="{E6B6AEFE-0651-4CB8-83BE-6A1798DFB678}" srcOrd="0" destOrd="0" presId="urn:microsoft.com/office/officeart/2008/layout/HorizontalMultiLevelHierarchy"/>
    <dgm:cxn modelId="{5C3BE5BF-36A6-4095-A260-1CE33F57CC2F}" type="presParOf" srcId="{ABAEEA82-DCAE-4073-8FF5-8D7A7BAEFAB0}" destId="{03EF3C88-0AE1-4763-9E06-4E2570A207E0}" srcOrd="3" destOrd="0" presId="urn:microsoft.com/office/officeart/2008/layout/HorizontalMultiLevelHierarchy"/>
    <dgm:cxn modelId="{E877E850-E1B2-490D-B289-22D22BAE08C7}" type="presParOf" srcId="{03EF3C88-0AE1-4763-9E06-4E2570A207E0}" destId="{3A3D185A-6482-4062-8C3A-2C3F365E3D50}" srcOrd="0" destOrd="0" presId="urn:microsoft.com/office/officeart/2008/layout/HorizontalMultiLevelHierarchy"/>
    <dgm:cxn modelId="{9FC9EC7A-84AB-43A3-91C1-9A44139FC933}" type="presParOf" srcId="{03EF3C88-0AE1-4763-9E06-4E2570A207E0}" destId="{55C566E3-2088-43F8-AB8E-E09BFF53CCF0}" srcOrd="1" destOrd="0" presId="urn:microsoft.com/office/officeart/2008/layout/HorizontalMultiLevelHierarchy"/>
    <dgm:cxn modelId="{EF3CC182-5D41-40EA-9260-02F88A7F0179}" type="presParOf" srcId="{ABAEEA82-DCAE-4073-8FF5-8D7A7BAEFAB0}" destId="{5593A9CB-A251-40E4-A8B4-5C9AA9124B56}" srcOrd="4" destOrd="0" presId="urn:microsoft.com/office/officeart/2008/layout/HorizontalMultiLevelHierarchy"/>
    <dgm:cxn modelId="{A7C83365-1ADC-4F0C-A630-3BA976270BA3}" type="presParOf" srcId="{5593A9CB-A251-40E4-A8B4-5C9AA9124B56}" destId="{D7648ADC-27A6-489D-9772-7630133286C6}" srcOrd="0" destOrd="0" presId="urn:microsoft.com/office/officeart/2008/layout/HorizontalMultiLevelHierarchy"/>
    <dgm:cxn modelId="{3839453D-043A-41B2-975E-83D39A85EED7}" type="presParOf" srcId="{ABAEEA82-DCAE-4073-8FF5-8D7A7BAEFAB0}" destId="{C4F4ECC1-1AA0-4B44-8897-E7859A4711E4}" srcOrd="5" destOrd="0" presId="urn:microsoft.com/office/officeart/2008/layout/HorizontalMultiLevelHierarchy"/>
    <dgm:cxn modelId="{5C28F1B5-5BB9-4BFF-BD8A-46959DE8A8CC}" type="presParOf" srcId="{C4F4ECC1-1AA0-4B44-8897-E7859A4711E4}" destId="{85A62348-EE4F-4ED2-8283-0D3B8C8E0552}" srcOrd="0" destOrd="0" presId="urn:microsoft.com/office/officeart/2008/layout/HorizontalMultiLevelHierarchy"/>
    <dgm:cxn modelId="{7F571D05-2B5A-4493-B85B-A4403743E5A5}" type="presParOf" srcId="{C4F4ECC1-1AA0-4B44-8897-E7859A4711E4}" destId="{926C99B7-4590-4685-8D3C-8348B6836613}" srcOrd="1" destOrd="0" presId="urn:microsoft.com/office/officeart/2008/layout/HorizontalMultiLevelHierarchy"/>
    <dgm:cxn modelId="{5ED0B7AB-B225-4DC7-B70A-2AC93400911D}" type="presParOf" srcId="{ABAEEA82-DCAE-4073-8FF5-8D7A7BAEFAB0}" destId="{C8F348F8-6BDE-441A-8E11-A4B30391876F}" srcOrd="6" destOrd="0" presId="urn:microsoft.com/office/officeart/2008/layout/HorizontalMultiLevelHierarchy"/>
    <dgm:cxn modelId="{8829AFD4-C864-4578-B2F5-A0B5D86EB52F}" type="presParOf" srcId="{C8F348F8-6BDE-441A-8E11-A4B30391876F}" destId="{4E870954-7792-4BD5-B2A8-B660FE4DC758}" srcOrd="0" destOrd="0" presId="urn:microsoft.com/office/officeart/2008/layout/HorizontalMultiLevelHierarchy"/>
    <dgm:cxn modelId="{2325ACDD-2123-4F51-8C2D-B1E162605A8F}" type="presParOf" srcId="{ABAEEA82-DCAE-4073-8FF5-8D7A7BAEFAB0}" destId="{49948BE4-ADE0-4463-ACA7-1D3BABB6E0AA}" srcOrd="7" destOrd="0" presId="urn:microsoft.com/office/officeart/2008/layout/HorizontalMultiLevelHierarchy"/>
    <dgm:cxn modelId="{FE74E111-87C2-4F96-9F8B-0B941F28943B}" type="presParOf" srcId="{49948BE4-ADE0-4463-ACA7-1D3BABB6E0AA}" destId="{B5DF32C9-9868-458A-928B-5B6FE6AD9B84}" srcOrd="0" destOrd="0" presId="urn:microsoft.com/office/officeart/2008/layout/HorizontalMultiLevelHierarchy"/>
    <dgm:cxn modelId="{805F5267-A51F-4FD1-B049-D4F3F610DE82}" type="presParOf" srcId="{49948BE4-ADE0-4463-ACA7-1D3BABB6E0AA}" destId="{E9608786-9545-47FD-9A66-9EBD1A9579E0}" srcOrd="1" destOrd="0" presId="urn:microsoft.com/office/officeart/2008/layout/HorizontalMultiLevelHierarchy"/>
    <dgm:cxn modelId="{17AAC5A8-4D78-4146-854E-62C3E51BFE7A}" type="presParOf" srcId="{4BEA3237-F94D-4095-B052-233BB7021DD9}" destId="{FF286B6A-489B-4021-9A04-C475D5776024}" srcOrd="2" destOrd="0" presId="urn:microsoft.com/office/officeart/2008/layout/HorizontalMultiLevelHierarchy"/>
    <dgm:cxn modelId="{7674892E-08FE-4D8A-929E-2FA0049BD699}" type="presParOf" srcId="{FF286B6A-489B-4021-9A04-C475D5776024}" destId="{F64242CD-A2EB-4D84-8CF1-55A31D61906B}" srcOrd="0" destOrd="0" presId="urn:microsoft.com/office/officeart/2008/layout/HorizontalMultiLevelHierarchy"/>
    <dgm:cxn modelId="{F532971B-14D5-463B-A823-0121EF40C656}" type="presParOf" srcId="{4BEA3237-F94D-4095-B052-233BB7021DD9}" destId="{73F0103D-6B99-42D9-AEE1-10EE287E8DE1}" srcOrd="3" destOrd="0" presId="urn:microsoft.com/office/officeart/2008/layout/HorizontalMultiLevelHierarchy"/>
    <dgm:cxn modelId="{7A1F2F95-7424-4493-A639-D69D32E8B7F3}" type="presParOf" srcId="{73F0103D-6B99-42D9-AEE1-10EE287E8DE1}" destId="{DE64C33B-7F14-4579-8623-8BE82F935424}" srcOrd="0" destOrd="0" presId="urn:microsoft.com/office/officeart/2008/layout/HorizontalMultiLevelHierarchy"/>
    <dgm:cxn modelId="{920B1C9E-9800-4A4C-8BA2-5781EAA7534F}" type="presParOf" srcId="{73F0103D-6B99-42D9-AEE1-10EE287E8DE1}" destId="{8AA6BDE8-3C99-4F04-83DB-D526676CA5E5}" srcOrd="1" destOrd="0" presId="urn:microsoft.com/office/officeart/2008/layout/HorizontalMultiLevelHierarchy"/>
    <dgm:cxn modelId="{D4127B3A-DBE2-4D6D-85D2-79D84F36F773}" type="presParOf" srcId="{8AA6BDE8-3C99-4F04-83DB-D526676CA5E5}" destId="{C113C3B7-F68E-444D-A9DD-DF727F2793E1}" srcOrd="0" destOrd="0" presId="urn:microsoft.com/office/officeart/2008/layout/HorizontalMultiLevelHierarchy"/>
    <dgm:cxn modelId="{E415E021-0BC9-4FDA-923A-78AE17896BE2}" type="presParOf" srcId="{C113C3B7-F68E-444D-A9DD-DF727F2793E1}" destId="{59712BF1-DDF9-4683-88A1-CF6467C83D6F}" srcOrd="0" destOrd="0" presId="urn:microsoft.com/office/officeart/2008/layout/HorizontalMultiLevelHierarchy"/>
    <dgm:cxn modelId="{6C8324D3-BC94-4811-8276-850756C479B2}" type="presParOf" srcId="{8AA6BDE8-3C99-4F04-83DB-D526676CA5E5}" destId="{6023E608-59E0-4837-A595-ACA7A7E0F171}" srcOrd="1" destOrd="0" presId="urn:microsoft.com/office/officeart/2008/layout/HorizontalMultiLevelHierarchy"/>
    <dgm:cxn modelId="{B5FE78F5-CF79-4F1A-A749-D939EFA2DA19}" type="presParOf" srcId="{6023E608-59E0-4837-A595-ACA7A7E0F171}" destId="{CEDDC4C8-0A05-4978-9A9D-72720418F7D0}" srcOrd="0" destOrd="0" presId="urn:microsoft.com/office/officeart/2008/layout/HorizontalMultiLevelHierarchy"/>
    <dgm:cxn modelId="{04B5E08D-3D4C-4897-888A-4C1A86408420}" type="presParOf" srcId="{6023E608-59E0-4837-A595-ACA7A7E0F171}" destId="{A37139D4-D1BB-49D1-B2A7-16893954C9CB}" srcOrd="1" destOrd="0" presId="urn:microsoft.com/office/officeart/2008/layout/HorizontalMultiLevelHierarchy"/>
    <dgm:cxn modelId="{355D6E71-13DE-4064-B663-C696D42AD4BB}" type="presParOf" srcId="{A37139D4-D1BB-49D1-B2A7-16893954C9CB}" destId="{27C95C9E-3FAD-4542-B1DB-BFECC55FDF50}" srcOrd="0" destOrd="0" presId="urn:microsoft.com/office/officeart/2008/layout/HorizontalMultiLevelHierarchy"/>
    <dgm:cxn modelId="{22CA2818-C643-411C-A68C-229C5C348811}" type="presParOf" srcId="{27C95C9E-3FAD-4542-B1DB-BFECC55FDF50}" destId="{C19AF64B-5C9A-46E3-8330-3A45F1FC4928}" srcOrd="0" destOrd="0" presId="urn:microsoft.com/office/officeart/2008/layout/HorizontalMultiLevelHierarchy"/>
    <dgm:cxn modelId="{E3E4130A-689D-4A26-BAEF-665F1E6789A0}" type="presParOf" srcId="{A37139D4-D1BB-49D1-B2A7-16893954C9CB}" destId="{0A0516A4-940C-4D89-8618-8DE551E5F5CD}" srcOrd="1" destOrd="0" presId="urn:microsoft.com/office/officeart/2008/layout/HorizontalMultiLevelHierarchy"/>
    <dgm:cxn modelId="{79E58FA6-E139-4859-9C61-14ECFF86D152}" type="presParOf" srcId="{0A0516A4-940C-4D89-8618-8DE551E5F5CD}" destId="{56813577-33E7-45AD-935F-AAAF73F35007}" srcOrd="0" destOrd="0" presId="urn:microsoft.com/office/officeart/2008/layout/HorizontalMultiLevelHierarchy"/>
    <dgm:cxn modelId="{000284B2-7ADE-4D24-91A5-1133ACC55BD2}" type="presParOf" srcId="{0A0516A4-940C-4D89-8618-8DE551E5F5CD}" destId="{3DCF0F8E-9282-4A0D-A55D-740EF462718B}" srcOrd="1" destOrd="0" presId="urn:microsoft.com/office/officeart/2008/layout/HorizontalMultiLevelHierarchy"/>
    <dgm:cxn modelId="{24841804-FA4D-4113-8E23-FA5DE7A676CF}" type="presParOf" srcId="{8AA6BDE8-3C99-4F04-83DB-D526676CA5E5}" destId="{5324A7C8-B98C-46B9-B6EF-C69DD9C4415A}" srcOrd="2" destOrd="0" presId="urn:microsoft.com/office/officeart/2008/layout/HorizontalMultiLevelHierarchy"/>
    <dgm:cxn modelId="{CA6E18E2-6DC1-43FD-96AE-9618E9FB20FD}" type="presParOf" srcId="{5324A7C8-B98C-46B9-B6EF-C69DD9C4415A}" destId="{4FA7894E-3EEB-4F71-87F7-F63237414800}" srcOrd="0" destOrd="0" presId="urn:microsoft.com/office/officeart/2008/layout/HorizontalMultiLevelHierarchy"/>
    <dgm:cxn modelId="{EB364471-9122-4ECF-B407-023C25A2EFC8}" type="presParOf" srcId="{8AA6BDE8-3C99-4F04-83DB-D526676CA5E5}" destId="{34BEF581-1566-4898-9759-079DC3FD8BBC}" srcOrd="3" destOrd="0" presId="urn:microsoft.com/office/officeart/2008/layout/HorizontalMultiLevelHierarchy"/>
    <dgm:cxn modelId="{639B1B56-C3D3-4B9E-874A-9AE81A453C3C}" type="presParOf" srcId="{34BEF581-1566-4898-9759-079DC3FD8BBC}" destId="{703F2645-D033-4C44-8C10-96F04EA22D3E}" srcOrd="0" destOrd="0" presId="urn:microsoft.com/office/officeart/2008/layout/HorizontalMultiLevelHierarchy"/>
    <dgm:cxn modelId="{965CC9A7-38AB-4627-BAE7-153FA292920C}" type="presParOf" srcId="{34BEF581-1566-4898-9759-079DC3FD8BBC}" destId="{A2DE7815-D1CB-4DA4-BA0C-565EFA6710A4}" srcOrd="1" destOrd="0" presId="urn:microsoft.com/office/officeart/2008/layout/HorizontalMultiLevelHierarchy"/>
    <dgm:cxn modelId="{D6790A81-7128-408C-930B-711885C4C05B}" type="presParOf" srcId="{A2DE7815-D1CB-4DA4-BA0C-565EFA6710A4}" destId="{28E0809A-90D6-4E56-9B87-09B9748ABB65}" srcOrd="0" destOrd="0" presId="urn:microsoft.com/office/officeart/2008/layout/HorizontalMultiLevelHierarchy"/>
    <dgm:cxn modelId="{D6C98D53-381F-43F1-A9C4-FEFE2EA7601E}" type="presParOf" srcId="{28E0809A-90D6-4E56-9B87-09B9748ABB65}" destId="{036D022A-EA6D-4197-9460-39D7C7F5A591}" srcOrd="0" destOrd="0" presId="urn:microsoft.com/office/officeart/2008/layout/HorizontalMultiLevelHierarchy"/>
    <dgm:cxn modelId="{D7173533-D970-42F7-A038-1D79055044AC}" type="presParOf" srcId="{A2DE7815-D1CB-4DA4-BA0C-565EFA6710A4}" destId="{43C91FA9-8146-42AD-9885-E6B72FB49E2C}" srcOrd="1" destOrd="0" presId="urn:microsoft.com/office/officeart/2008/layout/HorizontalMultiLevelHierarchy"/>
    <dgm:cxn modelId="{F2055B9D-8ED5-4E36-803C-91834972D1AB}" type="presParOf" srcId="{43C91FA9-8146-42AD-9885-E6B72FB49E2C}" destId="{E445314F-DA92-4C04-834C-52BB87757DE8}" srcOrd="0" destOrd="0" presId="urn:microsoft.com/office/officeart/2008/layout/HorizontalMultiLevelHierarchy"/>
    <dgm:cxn modelId="{59704274-33A4-4A68-AEA1-BBB1370B19DF}" type="presParOf" srcId="{43C91FA9-8146-42AD-9885-E6B72FB49E2C}" destId="{F7AAE233-8060-4D41-9D70-79259F467CEE}" srcOrd="1" destOrd="0" presId="urn:microsoft.com/office/officeart/2008/layout/HorizontalMultiLevelHierarchy"/>
    <dgm:cxn modelId="{5DAEFC7A-8575-438B-A73A-156E916EDF66}" type="presParOf" srcId="{8AA6BDE8-3C99-4F04-83DB-D526676CA5E5}" destId="{90E9CD99-6B7A-43A0-A58B-C04E565FC958}" srcOrd="4" destOrd="0" presId="urn:microsoft.com/office/officeart/2008/layout/HorizontalMultiLevelHierarchy"/>
    <dgm:cxn modelId="{19A22360-396B-4E1F-9E70-188D0A467750}" type="presParOf" srcId="{90E9CD99-6B7A-43A0-A58B-C04E565FC958}" destId="{2647C4D7-D2D7-4614-9420-AD6A2766A790}" srcOrd="0" destOrd="0" presId="urn:microsoft.com/office/officeart/2008/layout/HorizontalMultiLevelHierarchy"/>
    <dgm:cxn modelId="{ED1F9A7D-FF11-4AC5-9B41-0E420B749E45}" type="presParOf" srcId="{8AA6BDE8-3C99-4F04-83DB-D526676CA5E5}" destId="{0D4C4C03-BC9F-4775-AC36-B39D33963709}" srcOrd="5" destOrd="0" presId="urn:microsoft.com/office/officeart/2008/layout/HorizontalMultiLevelHierarchy"/>
    <dgm:cxn modelId="{5A76F360-89D1-4B2E-9F85-95D087E34F8C}" type="presParOf" srcId="{0D4C4C03-BC9F-4775-AC36-B39D33963709}" destId="{BD41860D-43E8-40B3-9119-640DA889F89A}" srcOrd="0" destOrd="0" presId="urn:microsoft.com/office/officeart/2008/layout/HorizontalMultiLevelHierarchy"/>
    <dgm:cxn modelId="{44187C83-C677-45A9-87C0-FA89E6DC51DE}" type="presParOf" srcId="{0D4C4C03-BC9F-4775-AC36-B39D33963709}" destId="{ACC23777-0C85-4899-A207-5A3B65B3748F}" srcOrd="1" destOrd="0" presId="urn:microsoft.com/office/officeart/2008/layout/HorizontalMultiLevelHierarchy"/>
    <dgm:cxn modelId="{10960940-A30C-4682-8203-C699E81EB05E}" type="presParOf" srcId="{ACC23777-0C85-4899-A207-5A3B65B3748F}" destId="{BE3CDEA8-5B0E-4BC6-AEDF-96F3F7CB4664}" srcOrd="0" destOrd="0" presId="urn:microsoft.com/office/officeart/2008/layout/HorizontalMultiLevelHierarchy"/>
    <dgm:cxn modelId="{EDA8A7A0-93D1-48B8-B3B9-80C753648F0A}" type="presParOf" srcId="{BE3CDEA8-5B0E-4BC6-AEDF-96F3F7CB4664}" destId="{8FFE490F-C747-4FE3-8AEA-37C92A48667E}" srcOrd="0" destOrd="0" presId="urn:microsoft.com/office/officeart/2008/layout/HorizontalMultiLevelHierarchy"/>
    <dgm:cxn modelId="{A3908959-4557-4A65-B385-8D37C70D93D4}" type="presParOf" srcId="{ACC23777-0C85-4899-A207-5A3B65B3748F}" destId="{2062A3C4-B779-47E5-8EC8-AAFB2A7FB13A}" srcOrd="1" destOrd="0" presId="urn:microsoft.com/office/officeart/2008/layout/HorizontalMultiLevelHierarchy"/>
    <dgm:cxn modelId="{C27E7A30-0DE8-41AF-8E81-775CBFC59F5A}" type="presParOf" srcId="{2062A3C4-B779-47E5-8EC8-AAFB2A7FB13A}" destId="{1687DD19-3E99-4259-873E-A03E5E039175}" srcOrd="0" destOrd="0" presId="urn:microsoft.com/office/officeart/2008/layout/HorizontalMultiLevelHierarchy"/>
    <dgm:cxn modelId="{8A258053-8FF4-4BF0-B7C6-901DA1203A67}" type="presParOf" srcId="{2062A3C4-B779-47E5-8EC8-AAFB2A7FB13A}" destId="{7B74C621-7895-4673-AA58-B1E11ABD4A41}" srcOrd="1" destOrd="0" presId="urn:microsoft.com/office/officeart/2008/layout/HorizontalMultiLevelHierarchy"/>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0D313F6-DFE9-404D-A619-F320F58580A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724F37A-3738-4ECF-81DE-A300174F8188}">
      <dgm:prSet phldrT="[Text]"/>
      <dgm:spPr/>
      <dgm:t>
        <a:bodyPr/>
        <a:lstStyle/>
        <a:p>
          <a:r>
            <a:rPr lang="en-US" dirty="0" smtClean="0"/>
            <a:t>Junk bonds</a:t>
          </a:r>
          <a:endParaRPr lang="en-US" dirty="0"/>
        </a:p>
      </dgm:t>
    </dgm:pt>
    <dgm:pt modelId="{BB1252BB-F50A-4CF2-A484-6547EC4433B7}" type="parTrans" cxnId="{0ADDBAE9-0228-4699-A656-79E58507B8BB}">
      <dgm:prSet/>
      <dgm:spPr/>
      <dgm:t>
        <a:bodyPr/>
        <a:lstStyle/>
        <a:p>
          <a:endParaRPr lang="en-US"/>
        </a:p>
      </dgm:t>
    </dgm:pt>
    <dgm:pt modelId="{F82505F8-0B83-46D6-9EDA-E99924FD76AF}" type="sibTrans" cxnId="{0ADDBAE9-0228-4699-A656-79E58507B8BB}">
      <dgm:prSet/>
      <dgm:spPr/>
      <dgm:t>
        <a:bodyPr/>
        <a:lstStyle/>
        <a:p>
          <a:endParaRPr lang="en-US"/>
        </a:p>
      </dgm:t>
    </dgm:pt>
    <dgm:pt modelId="{95E08577-3C86-4766-AF48-219E8FDB721E}">
      <dgm:prSet phldrT="[Text]"/>
      <dgm:spPr>
        <a:solidFill>
          <a:schemeClr val="accent2"/>
        </a:solidFill>
      </dgm:spPr>
      <dgm:t>
        <a:bodyPr/>
        <a:lstStyle/>
        <a:p>
          <a:r>
            <a:rPr lang="en-US" dirty="0" smtClean="0"/>
            <a:t>P-Notes</a:t>
          </a:r>
          <a:endParaRPr lang="en-US" dirty="0"/>
        </a:p>
      </dgm:t>
    </dgm:pt>
    <dgm:pt modelId="{F78DDB7E-F9D2-4DC0-9F7A-596E32DADBB7}" type="parTrans" cxnId="{ED6FB6AB-2E57-4E1B-BD16-3ED90D41869D}">
      <dgm:prSet/>
      <dgm:spPr/>
      <dgm:t>
        <a:bodyPr/>
        <a:lstStyle/>
        <a:p>
          <a:endParaRPr lang="en-US"/>
        </a:p>
      </dgm:t>
    </dgm:pt>
    <dgm:pt modelId="{8B127F50-76C9-4469-B39E-2DC297EDD7F7}" type="sibTrans" cxnId="{ED6FB6AB-2E57-4E1B-BD16-3ED90D41869D}">
      <dgm:prSet/>
      <dgm:spPr/>
      <dgm:t>
        <a:bodyPr/>
        <a:lstStyle/>
        <a:p>
          <a:endParaRPr lang="en-US"/>
        </a:p>
      </dgm:t>
    </dgm:pt>
    <dgm:pt modelId="{17330F45-7E81-41A4-8CCE-1D894D6BD3CE}">
      <dgm:prSet phldrT="[Text]"/>
      <dgm:spPr/>
      <dgm:t>
        <a:bodyPr/>
        <a:lstStyle/>
        <a:p>
          <a:r>
            <a:rPr lang="en-US" dirty="0" smtClean="0"/>
            <a:t>Arbitrage</a:t>
          </a:r>
          <a:endParaRPr lang="en-US" dirty="0"/>
        </a:p>
      </dgm:t>
    </dgm:pt>
    <dgm:pt modelId="{0C7CFBB0-4FBB-4399-9C35-B273340F4087}" type="parTrans" cxnId="{323D7350-929B-4D96-8A80-D3BF6433DD7A}">
      <dgm:prSet/>
      <dgm:spPr/>
      <dgm:t>
        <a:bodyPr/>
        <a:lstStyle/>
        <a:p>
          <a:endParaRPr lang="en-US"/>
        </a:p>
      </dgm:t>
    </dgm:pt>
    <dgm:pt modelId="{1C9D9C0B-9648-445D-8B0A-1F7FA31282BD}" type="sibTrans" cxnId="{323D7350-929B-4D96-8A80-D3BF6433DD7A}">
      <dgm:prSet/>
      <dgm:spPr/>
      <dgm:t>
        <a:bodyPr/>
        <a:lstStyle/>
        <a:p>
          <a:endParaRPr lang="en-US"/>
        </a:p>
      </dgm:t>
    </dgm:pt>
    <dgm:pt modelId="{E2E7113D-A1CE-4DBD-8EB7-C29B712968CA}">
      <dgm:prSet phldrT="[Text]"/>
      <dgm:spPr/>
      <dgm:t>
        <a:bodyPr/>
        <a:lstStyle/>
        <a:p>
          <a:r>
            <a:rPr lang="en-US" dirty="0" smtClean="0"/>
            <a:t>Risky Assets</a:t>
          </a:r>
          <a:endParaRPr lang="en-US" dirty="0"/>
        </a:p>
      </dgm:t>
    </dgm:pt>
    <dgm:pt modelId="{4D651055-C862-4225-8193-09322DF1B8C5}" type="parTrans" cxnId="{CEBE4EA7-3C7C-4084-A79D-426EF653A2C1}">
      <dgm:prSet/>
      <dgm:spPr/>
      <dgm:t>
        <a:bodyPr/>
        <a:lstStyle/>
        <a:p>
          <a:endParaRPr lang="en-US"/>
        </a:p>
      </dgm:t>
    </dgm:pt>
    <dgm:pt modelId="{B7E9B2E3-0CF5-4123-97ED-95440FE34F8B}" type="sibTrans" cxnId="{CEBE4EA7-3C7C-4084-A79D-426EF653A2C1}">
      <dgm:prSet/>
      <dgm:spPr/>
      <dgm:t>
        <a:bodyPr/>
        <a:lstStyle/>
        <a:p>
          <a:endParaRPr lang="en-US"/>
        </a:p>
      </dgm:t>
    </dgm:pt>
    <dgm:pt modelId="{11012E08-36C4-4864-BAC6-6DF27557689D}">
      <dgm:prSet phldrT="[Text]"/>
      <dgm:spPr/>
      <dgm:t>
        <a:bodyPr/>
        <a:lstStyle/>
        <a:p>
          <a:r>
            <a:rPr lang="en-US" dirty="0" smtClean="0"/>
            <a:t>Leverage</a:t>
          </a:r>
          <a:endParaRPr lang="en-US" dirty="0"/>
        </a:p>
      </dgm:t>
    </dgm:pt>
    <dgm:pt modelId="{EA8CE60B-3EFF-48DE-8956-8949D2B4E41C}" type="parTrans" cxnId="{A2EABD98-FF3A-415A-8030-8F59DCA591F2}">
      <dgm:prSet/>
      <dgm:spPr/>
      <dgm:t>
        <a:bodyPr/>
        <a:lstStyle/>
        <a:p>
          <a:endParaRPr lang="en-US"/>
        </a:p>
      </dgm:t>
    </dgm:pt>
    <dgm:pt modelId="{7F3441D0-8DBB-45B0-9081-A61741D52B03}" type="sibTrans" cxnId="{A2EABD98-FF3A-415A-8030-8F59DCA591F2}">
      <dgm:prSet/>
      <dgm:spPr/>
      <dgm:t>
        <a:bodyPr/>
        <a:lstStyle/>
        <a:p>
          <a:endParaRPr lang="en-US"/>
        </a:p>
      </dgm:t>
    </dgm:pt>
    <dgm:pt modelId="{B6A22994-7572-4D8D-80DF-AECBBBC03AE1}">
      <dgm:prSet phldrT="[Text]"/>
      <dgm:spPr/>
      <dgm:t>
        <a:bodyPr/>
        <a:lstStyle/>
        <a:p>
          <a:r>
            <a:rPr lang="en-US" dirty="0" smtClean="0"/>
            <a:t>Short-selling</a:t>
          </a:r>
          <a:endParaRPr lang="en-US" dirty="0"/>
        </a:p>
      </dgm:t>
    </dgm:pt>
    <dgm:pt modelId="{F2DBF41E-6946-4628-B654-4F10D6D4F6A8}" type="parTrans" cxnId="{B17ABF7A-027B-4DBD-AEC7-547F8404ED9E}">
      <dgm:prSet/>
      <dgm:spPr/>
      <dgm:t>
        <a:bodyPr/>
        <a:lstStyle/>
        <a:p>
          <a:endParaRPr lang="en-US"/>
        </a:p>
      </dgm:t>
    </dgm:pt>
    <dgm:pt modelId="{A718276A-2714-4B56-A372-82AD54ADD398}" type="sibTrans" cxnId="{B17ABF7A-027B-4DBD-AEC7-547F8404ED9E}">
      <dgm:prSet/>
      <dgm:spPr/>
      <dgm:t>
        <a:bodyPr/>
        <a:lstStyle/>
        <a:p>
          <a:endParaRPr lang="en-US"/>
        </a:p>
      </dgm:t>
    </dgm:pt>
    <dgm:pt modelId="{10E9E430-AEE3-4D57-8EBD-B6916ADAF5F5}" type="pres">
      <dgm:prSet presAssocID="{A0D313F6-DFE9-404D-A619-F320F58580AB}" presName="diagram" presStyleCnt="0">
        <dgm:presLayoutVars>
          <dgm:dir/>
          <dgm:resizeHandles val="exact"/>
        </dgm:presLayoutVars>
      </dgm:prSet>
      <dgm:spPr/>
      <dgm:t>
        <a:bodyPr/>
        <a:lstStyle/>
        <a:p>
          <a:endParaRPr lang="en-US"/>
        </a:p>
      </dgm:t>
    </dgm:pt>
    <dgm:pt modelId="{4F1A831A-3508-42DE-A30C-D20462AE8240}" type="pres">
      <dgm:prSet presAssocID="{6724F37A-3738-4ECF-81DE-A300174F8188}" presName="node" presStyleLbl="node1" presStyleIdx="0" presStyleCnt="6">
        <dgm:presLayoutVars>
          <dgm:bulletEnabled val="1"/>
        </dgm:presLayoutVars>
      </dgm:prSet>
      <dgm:spPr/>
      <dgm:t>
        <a:bodyPr/>
        <a:lstStyle/>
        <a:p>
          <a:endParaRPr lang="en-US"/>
        </a:p>
      </dgm:t>
    </dgm:pt>
    <dgm:pt modelId="{F2292062-3EBE-45FE-BB46-9759BE37B828}" type="pres">
      <dgm:prSet presAssocID="{F82505F8-0B83-46D6-9EDA-E99924FD76AF}" presName="sibTrans" presStyleCnt="0"/>
      <dgm:spPr/>
    </dgm:pt>
    <dgm:pt modelId="{4111DA73-7577-49D4-80A8-CF415D097C8D}" type="pres">
      <dgm:prSet presAssocID="{95E08577-3C86-4766-AF48-219E8FDB721E}" presName="node" presStyleLbl="node1" presStyleIdx="1" presStyleCnt="6">
        <dgm:presLayoutVars>
          <dgm:bulletEnabled val="1"/>
        </dgm:presLayoutVars>
      </dgm:prSet>
      <dgm:spPr/>
      <dgm:t>
        <a:bodyPr/>
        <a:lstStyle/>
        <a:p>
          <a:endParaRPr lang="en-US"/>
        </a:p>
      </dgm:t>
    </dgm:pt>
    <dgm:pt modelId="{CB4F0005-F4E6-43B0-82CF-4891C794697B}" type="pres">
      <dgm:prSet presAssocID="{8B127F50-76C9-4469-B39E-2DC297EDD7F7}" presName="sibTrans" presStyleCnt="0"/>
      <dgm:spPr/>
    </dgm:pt>
    <dgm:pt modelId="{B36DA228-BF69-41AD-905A-ECB322EE51B0}" type="pres">
      <dgm:prSet presAssocID="{E2E7113D-A1CE-4DBD-8EB7-C29B712968CA}" presName="node" presStyleLbl="node1" presStyleIdx="2" presStyleCnt="6">
        <dgm:presLayoutVars>
          <dgm:bulletEnabled val="1"/>
        </dgm:presLayoutVars>
      </dgm:prSet>
      <dgm:spPr/>
      <dgm:t>
        <a:bodyPr/>
        <a:lstStyle/>
        <a:p>
          <a:endParaRPr lang="en-US"/>
        </a:p>
      </dgm:t>
    </dgm:pt>
    <dgm:pt modelId="{8C1ACC7F-7936-400C-AF15-5BB6621472A4}" type="pres">
      <dgm:prSet presAssocID="{B7E9B2E3-0CF5-4123-97ED-95440FE34F8B}" presName="sibTrans" presStyleCnt="0"/>
      <dgm:spPr/>
    </dgm:pt>
    <dgm:pt modelId="{94BF3F20-BA8A-4137-9075-987A879391DA}" type="pres">
      <dgm:prSet presAssocID="{17330F45-7E81-41A4-8CCE-1D894D6BD3CE}" presName="node" presStyleLbl="node1" presStyleIdx="3" presStyleCnt="6">
        <dgm:presLayoutVars>
          <dgm:bulletEnabled val="1"/>
        </dgm:presLayoutVars>
      </dgm:prSet>
      <dgm:spPr/>
      <dgm:t>
        <a:bodyPr/>
        <a:lstStyle/>
        <a:p>
          <a:endParaRPr lang="en-US"/>
        </a:p>
      </dgm:t>
    </dgm:pt>
    <dgm:pt modelId="{B6B4176E-814D-40BF-9121-734750FC2BED}" type="pres">
      <dgm:prSet presAssocID="{1C9D9C0B-9648-445D-8B0A-1F7FA31282BD}" presName="sibTrans" presStyleCnt="0"/>
      <dgm:spPr/>
    </dgm:pt>
    <dgm:pt modelId="{010CD48E-C356-445B-B903-4EBE2EF72531}" type="pres">
      <dgm:prSet presAssocID="{11012E08-36C4-4864-BAC6-6DF27557689D}" presName="node" presStyleLbl="node1" presStyleIdx="4" presStyleCnt="6">
        <dgm:presLayoutVars>
          <dgm:bulletEnabled val="1"/>
        </dgm:presLayoutVars>
      </dgm:prSet>
      <dgm:spPr/>
      <dgm:t>
        <a:bodyPr/>
        <a:lstStyle/>
        <a:p>
          <a:endParaRPr lang="en-US"/>
        </a:p>
      </dgm:t>
    </dgm:pt>
    <dgm:pt modelId="{4218DD63-8AC0-4031-A7AE-6FE90F7A6406}" type="pres">
      <dgm:prSet presAssocID="{7F3441D0-8DBB-45B0-9081-A61741D52B03}" presName="sibTrans" presStyleCnt="0"/>
      <dgm:spPr/>
    </dgm:pt>
    <dgm:pt modelId="{D60A496F-AFB5-4DFA-9155-DE2564DC7A14}" type="pres">
      <dgm:prSet presAssocID="{B6A22994-7572-4D8D-80DF-AECBBBC03AE1}" presName="node" presStyleLbl="node1" presStyleIdx="5" presStyleCnt="6">
        <dgm:presLayoutVars>
          <dgm:bulletEnabled val="1"/>
        </dgm:presLayoutVars>
      </dgm:prSet>
      <dgm:spPr/>
      <dgm:t>
        <a:bodyPr/>
        <a:lstStyle/>
        <a:p>
          <a:endParaRPr lang="en-US"/>
        </a:p>
      </dgm:t>
    </dgm:pt>
  </dgm:ptLst>
  <dgm:cxnLst>
    <dgm:cxn modelId="{BDDA7CCE-3F2C-4544-BE5E-030B822ECB5F}" type="presOf" srcId="{17330F45-7E81-41A4-8CCE-1D894D6BD3CE}" destId="{94BF3F20-BA8A-4137-9075-987A879391DA}" srcOrd="0" destOrd="0" presId="urn:microsoft.com/office/officeart/2005/8/layout/default"/>
    <dgm:cxn modelId="{94471D13-38E9-4F89-A20A-683F4822BE67}" type="presOf" srcId="{A0D313F6-DFE9-404D-A619-F320F58580AB}" destId="{10E9E430-AEE3-4D57-8EBD-B6916ADAF5F5}" srcOrd="0" destOrd="0" presId="urn:microsoft.com/office/officeart/2005/8/layout/default"/>
    <dgm:cxn modelId="{A2EABD98-FF3A-415A-8030-8F59DCA591F2}" srcId="{A0D313F6-DFE9-404D-A619-F320F58580AB}" destId="{11012E08-36C4-4864-BAC6-6DF27557689D}" srcOrd="4" destOrd="0" parTransId="{EA8CE60B-3EFF-48DE-8956-8949D2B4E41C}" sibTransId="{7F3441D0-8DBB-45B0-9081-A61741D52B03}"/>
    <dgm:cxn modelId="{8CB18633-3487-48E9-82C9-2BE448FEA81C}" type="presOf" srcId="{E2E7113D-A1CE-4DBD-8EB7-C29B712968CA}" destId="{B36DA228-BF69-41AD-905A-ECB322EE51B0}" srcOrd="0" destOrd="0" presId="urn:microsoft.com/office/officeart/2005/8/layout/default"/>
    <dgm:cxn modelId="{A9106C90-49D1-4C57-A587-315A7A38D3C1}" type="presOf" srcId="{6724F37A-3738-4ECF-81DE-A300174F8188}" destId="{4F1A831A-3508-42DE-A30C-D20462AE8240}" srcOrd="0" destOrd="0" presId="urn:microsoft.com/office/officeart/2005/8/layout/default"/>
    <dgm:cxn modelId="{B17ABF7A-027B-4DBD-AEC7-547F8404ED9E}" srcId="{A0D313F6-DFE9-404D-A619-F320F58580AB}" destId="{B6A22994-7572-4D8D-80DF-AECBBBC03AE1}" srcOrd="5" destOrd="0" parTransId="{F2DBF41E-6946-4628-B654-4F10D6D4F6A8}" sibTransId="{A718276A-2714-4B56-A372-82AD54ADD398}"/>
    <dgm:cxn modelId="{BCBC3EF9-D8DF-4506-8380-C3F016E454EF}" type="presOf" srcId="{B6A22994-7572-4D8D-80DF-AECBBBC03AE1}" destId="{D60A496F-AFB5-4DFA-9155-DE2564DC7A14}" srcOrd="0" destOrd="0" presId="urn:microsoft.com/office/officeart/2005/8/layout/default"/>
    <dgm:cxn modelId="{1552D924-84E7-43CF-BD2B-228279691A07}" type="presOf" srcId="{11012E08-36C4-4864-BAC6-6DF27557689D}" destId="{010CD48E-C356-445B-B903-4EBE2EF72531}" srcOrd="0" destOrd="0" presId="urn:microsoft.com/office/officeart/2005/8/layout/default"/>
    <dgm:cxn modelId="{0ADDBAE9-0228-4699-A656-79E58507B8BB}" srcId="{A0D313F6-DFE9-404D-A619-F320F58580AB}" destId="{6724F37A-3738-4ECF-81DE-A300174F8188}" srcOrd="0" destOrd="0" parTransId="{BB1252BB-F50A-4CF2-A484-6547EC4433B7}" sibTransId="{F82505F8-0B83-46D6-9EDA-E99924FD76AF}"/>
    <dgm:cxn modelId="{CEBE4EA7-3C7C-4084-A79D-426EF653A2C1}" srcId="{A0D313F6-DFE9-404D-A619-F320F58580AB}" destId="{E2E7113D-A1CE-4DBD-8EB7-C29B712968CA}" srcOrd="2" destOrd="0" parTransId="{4D651055-C862-4225-8193-09322DF1B8C5}" sibTransId="{B7E9B2E3-0CF5-4123-97ED-95440FE34F8B}"/>
    <dgm:cxn modelId="{476FBA0B-86D1-4981-99DB-916755369A17}" type="presOf" srcId="{95E08577-3C86-4766-AF48-219E8FDB721E}" destId="{4111DA73-7577-49D4-80A8-CF415D097C8D}" srcOrd="0" destOrd="0" presId="urn:microsoft.com/office/officeart/2005/8/layout/default"/>
    <dgm:cxn modelId="{ED6FB6AB-2E57-4E1B-BD16-3ED90D41869D}" srcId="{A0D313F6-DFE9-404D-A619-F320F58580AB}" destId="{95E08577-3C86-4766-AF48-219E8FDB721E}" srcOrd="1" destOrd="0" parTransId="{F78DDB7E-F9D2-4DC0-9F7A-596E32DADBB7}" sibTransId="{8B127F50-76C9-4469-B39E-2DC297EDD7F7}"/>
    <dgm:cxn modelId="{323D7350-929B-4D96-8A80-D3BF6433DD7A}" srcId="{A0D313F6-DFE9-404D-A619-F320F58580AB}" destId="{17330F45-7E81-41A4-8CCE-1D894D6BD3CE}" srcOrd="3" destOrd="0" parTransId="{0C7CFBB0-4FBB-4399-9C35-B273340F4087}" sibTransId="{1C9D9C0B-9648-445D-8B0A-1F7FA31282BD}"/>
    <dgm:cxn modelId="{A3F7C96C-949E-4624-9A31-F84B76923E8F}" type="presParOf" srcId="{10E9E430-AEE3-4D57-8EBD-B6916ADAF5F5}" destId="{4F1A831A-3508-42DE-A30C-D20462AE8240}" srcOrd="0" destOrd="0" presId="urn:microsoft.com/office/officeart/2005/8/layout/default"/>
    <dgm:cxn modelId="{625E6F70-A0A7-4512-88F5-C63CC7257A1B}" type="presParOf" srcId="{10E9E430-AEE3-4D57-8EBD-B6916ADAF5F5}" destId="{F2292062-3EBE-45FE-BB46-9759BE37B828}" srcOrd="1" destOrd="0" presId="urn:microsoft.com/office/officeart/2005/8/layout/default"/>
    <dgm:cxn modelId="{6443BC25-EB66-4A1E-8D74-AE10DF16A192}" type="presParOf" srcId="{10E9E430-AEE3-4D57-8EBD-B6916ADAF5F5}" destId="{4111DA73-7577-49D4-80A8-CF415D097C8D}" srcOrd="2" destOrd="0" presId="urn:microsoft.com/office/officeart/2005/8/layout/default"/>
    <dgm:cxn modelId="{98FACF89-B688-4EE6-9E88-01CC1238CA64}" type="presParOf" srcId="{10E9E430-AEE3-4D57-8EBD-B6916ADAF5F5}" destId="{CB4F0005-F4E6-43B0-82CF-4891C794697B}" srcOrd="3" destOrd="0" presId="urn:microsoft.com/office/officeart/2005/8/layout/default"/>
    <dgm:cxn modelId="{294ECA0E-9F73-4CD5-93BA-361650786482}" type="presParOf" srcId="{10E9E430-AEE3-4D57-8EBD-B6916ADAF5F5}" destId="{B36DA228-BF69-41AD-905A-ECB322EE51B0}" srcOrd="4" destOrd="0" presId="urn:microsoft.com/office/officeart/2005/8/layout/default"/>
    <dgm:cxn modelId="{CB5D7812-41C6-4AB8-A787-3CA85C7E8F68}" type="presParOf" srcId="{10E9E430-AEE3-4D57-8EBD-B6916ADAF5F5}" destId="{8C1ACC7F-7936-400C-AF15-5BB6621472A4}" srcOrd="5" destOrd="0" presId="urn:microsoft.com/office/officeart/2005/8/layout/default"/>
    <dgm:cxn modelId="{65AB94A0-4611-41C5-9D0A-E195F239432E}" type="presParOf" srcId="{10E9E430-AEE3-4D57-8EBD-B6916ADAF5F5}" destId="{94BF3F20-BA8A-4137-9075-987A879391DA}" srcOrd="6" destOrd="0" presId="urn:microsoft.com/office/officeart/2005/8/layout/default"/>
    <dgm:cxn modelId="{72774B0A-F522-49F3-9935-6B0582A2E617}" type="presParOf" srcId="{10E9E430-AEE3-4D57-8EBD-B6916ADAF5F5}" destId="{B6B4176E-814D-40BF-9121-734750FC2BED}" srcOrd="7" destOrd="0" presId="urn:microsoft.com/office/officeart/2005/8/layout/default"/>
    <dgm:cxn modelId="{7F9F2CDE-54BB-486C-AC46-2B652060D61A}" type="presParOf" srcId="{10E9E430-AEE3-4D57-8EBD-B6916ADAF5F5}" destId="{010CD48E-C356-445B-B903-4EBE2EF72531}" srcOrd="8" destOrd="0" presId="urn:microsoft.com/office/officeart/2005/8/layout/default"/>
    <dgm:cxn modelId="{ACDA8510-3DD5-423B-8BB5-8C8FEB284CA2}" type="presParOf" srcId="{10E9E430-AEE3-4D57-8EBD-B6916ADAF5F5}" destId="{4218DD63-8AC0-4031-A7AE-6FE90F7A6406}" srcOrd="9" destOrd="0" presId="urn:microsoft.com/office/officeart/2005/8/layout/default"/>
    <dgm:cxn modelId="{F856D0F4-7A18-46D6-A8FC-57C189BB2DF9}" type="presParOf" srcId="{10E9E430-AEE3-4D57-8EBD-B6916ADAF5F5}" destId="{D60A496F-AFB5-4DFA-9155-DE2564DC7A14}"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D10154D-B7A6-4FAC-B0FF-B6311D3D0E1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533DC3C-1290-41F8-8FC3-FDBBB8948C3D}">
      <dgm:prSet phldrT="[Text]"/>
      <dgm:spPr/>
      <dgm:t>
        <a:bodyPr/>
        <a:lstStyle/>
        <a:p>
          <a:r>
            <a:rPr lang="en-US" smtClean="0">
              <a:effectLst>
                <a:outerShdw blurRad="38100" dist="38100" dir="2700000" algn="tl">
                  <a:srgbClr val="000000">
                    <a:alpha val="43137"/>
                  </a:srgbClr>
                </a:outerShdw>
              </a:effectLst>
            </a:rPr>
            <a:t>ONGC</a:t>
          </a:r>
          <a:endParaRPr lang="en-US">
            <a:effectLst>
              <a:outerShdw blurRad="38100" dist="38100" dir="2700000" algn="tl">
                <a:srgbClr val="000000">
                  <a:alpha val="43137"/>
                </a:srgbClr>
              </a:outerShdw>
            </a:effectLst>
          </a:endParaRPr>
        </a:p>
      </dgm:t>
    </dgm:pt>
    <dgm:pt modelId="{0BBC6150-73B8-41BA-AC8E-D4D851503ECF}" type="parTrans" cxnId="{1A207EA3-A13D-4EE7-81D2-28390E66A4F2}">
      <dgm:prSet/>
      <dgm:spPr/>
      <dgm:t>
        <a:bodyPr/>
        <a:lstStyle/>
        <a:p>
          <a:endParaRPr lang="en-US">
            <a:effectLst>
              <a:outerShdw blurRad="38100" dist="38100" dir="2700000" algn="tl">
                <a:srgbClr val="000000">
                  <a:alpha val="43137"/>
                </a:srgbClr>
              </a:outerShdw>
            </a:effectLst>
          </a:endParaRPr>
        </a:p>
      </dgm:t>
    </dgm:pt>
    <dgm:pt modelId="{3201542A-194A-4BE1-9D65-55A83FB4AEAB}" type="sibTrans" cxnId="{1A207EA3-A13D-4EE7-81D2-28390E66A4F2}">
      <dgm:prSet/>
      <dgm:spPr/>
      <dgm:t>
        <a:bodyPr/>
        <a:lstStyle/>
        <a:p>
          <a:endParaRPr lang="en-US">
            <a:effectLst>
              <a:outerShdw blurRad="38100" dist="38100" dir="2700000" algn="tl">
                <a:srgbClr val="000000">
                  <a:alpha val="43137"/>
                </a:srgbClr>
              </a:outerShdw>
            </a:effectLst>
          </a:endParaRPr>
        </a:p>
      </dgm:t>
    </dgm:pt>
    <dgm:pt modelId="{5A4A5C7B-7561-4110-9E01-C3A5B0216E38}">
      <dgm:prSet/>
      <dgm:spPr/>
      <dgm:t>
        <a:bodyPr/>
        <a:lstStyle/>
        <a:p>
          <a:r>
            <a:rPr lang="en-US" smtClean="0">
              <a:effectLst>
                <a:outerShdw blurRad="38100" dist="38100" dir="2700000" algn="tl">
                  <a:srgbClr val="000000">
                    <a:alpha val="43137"/>
                  </a:srgbClr>
                </a:outerShdw>
              </a:effectLst>
            </a:rPr>
            <a:t>Coal India</a:t>
          </a:r>
          <a:endParaRPr lang="en-US">
            <a:effectLst>
              <a:outerShdw blurRad="38100" dist="38100" dir="2700000" algn="tl">
                <a:srgbClr val="000000">
                  <a:alpha val="43137"/>
                </a:srgbClr>
              </a:outerShdw>
            </a:effectLst>
          </a:endParaRPr>
        </a:p>
      </dgm:t>
    </dgm:pt>
    <dgm:pt modelId="{A7888301-64A4-4190-A72F-817FFF91D4F7}" type="parTrans" cxnId="{243308C9-4A12-4629-AE70-E9FA3BF1AA84}">
      <dgm:prSet/>
      <dgm:spPr/>
      <dgm:t>
        <a:bodyPr/>
        <a:lstStyle/>
        <a:p>
          <a:endParaRPr lang="en-US">
            <a:effectLst>
              <a:outerShdw blurRad="38100" dist="38100" dir="2700000" algn="tl">
                <a:srgbClr val="000000">
                  <a:alpha val="43137"/>
                </a:srgbClr>
              </a:outerShdw>
            </a:effectLst>
          </a:endParaRPr>
        </a:p>
      </dgm:t>
    </dgm:pt>
    <dgm:pt modelId="{293A984B-AC9B-4A5B-B166-5E1C6DED88DC}" type="sibTrans" cxnId="{243308C9-4A12-4629-AE70-E9FA3BF1AA84}">
      <dgm:prSet/>
      <dgm:spPr/>
      <dgm:t>
        <a:bodyPr/>
        <a:lstStyle/>
        <a:p>
          <a:endParaRPr lang="en-US">
            <a:effectLst>
              <a:outerShdw blurRad="38100" dist="38100" dir="2700000" algn="tl">
                <a:srgbClr val="000000">
                  <a:alpha val="43137"/>
                </a:srgbClr>
              </a:outerShdw>
            </a:effectLst>
          </a:endParaRPr>
        </a:p>
      </dgm:t>
    </dgm:pt>
    <dgm:pt modelId="{7099F67D-98EB-45A2-BDC0-C979BE850F9D}">
      <dgm:prSet/>
      <dgm:spPr/>
      <dgm:t>
        <a:bodyPr/>
        <a:lstStyle/>
        <a:p>
          <a:r>
            <a:rPr lang="en-US" smtClean="0">
              <a:effectLst>
                <a:outerShdw blurRad="38100" dist="38100" dir="2700000" algn="tl">
                  <a:srgbClr val="000000">
                    <a:alpha val="43137"/>
                  </a:srgbClr>
                </a:outerShdw>
              </a:effectLst>
            </a:rPr>
            <a:t>IOC</a:t>
          </a:r>
          <a:endParaRPr lang="en-US">
            <a:effectLst>
              <a:outerShdw blurRad="38100" dist="38100" dir="2700000" algn="tl">
                <a:srgbClr val="000000">
                  <a:alpha val="43137"/>
                </a:srgbClr>
              </a:outerShdw>
            </a:effectLst>
          </a:endParaRPr>
        </a:p>
      </dgm:t>
    </dgm:pt>
    <dgm:pt modelId="{B32A1E8B-33DD-4C0B-B844-C76FD6AF3068}" type="parTrans" cxnId="{F8DE0169-2775-46B4-AFDE-DAE63EE36D05}">
      <dgm:prSet/>
      <dgm:spPr/>
      <dgm:t>
        <a:bodyPr/>
        <a:lstStyle/>
        <a:p>
          <a:endParaRPr lang="en-US">
            <a:effectLst>
              <a:outerShdw blurRad="38100" dist="38100" dir="2700000" algn="tl">
                <a:srgbClr val="000000">
                  <a:alpha val="43137"/>
                </a:srgbClr>
              </a:outerShdw>
            </a:effectLst>
          </a:endParaRPr>
        </a:p>
      </dgm:t>
    </dgm:pt>
    <dgm:pt modelId="{D8F6474B-ADCC-4D27-8356-AA0C51674C5E}" type="sibTrans" cxnId="{F8DE0169-2775-46B4-AFDE-DAE63EE36D05}">
      <dgm:prSet/>
      <dgm:spPr/>
      <dgm:t>
        <a:bodyPr/>
        <a:lstStyle/>
        <a:p>
          <a:endParaRPr lang="en-US">
            <a:effectLst>
              <a:outerShdw blurRad="38100" dist="38100" dir="2700000" algn="tl">
                <a:srgbClr val="000000">
                  <a:alpha val="43137"/>
                </a:srgbClr>
              </a:outerShdw>
            </a:effectLst>
          </a:endParaRPr>
        </a:p>
      </dgm:t>
    </dgm:pt>
    <dgm:pt modelId="{1F2E2856-5140-4598-83F8-D566A660A08F}">
      <dgm:prSet/>
      <dgm:spPr/>
      <dgm:t>
        <a:bodyPr/>
        <a:lstStyle/>
        <a:p>
          <a:r>
            <a:rPr lang="en-US" smtClean="0">
              <a:effectLst>
                <a:outerShdw blurRad="38100" dist="38100" dir="2700000" algn="tl">
                  <a:srgbClr val="000000">
                    <a:alpha val="43137"/>
                  </a:srgbClr>
                </a:outerShdw>
              </a:effectLst>
            </a:rPr>
            <a:t>GAIL (India)</a:t>
          </a:r>
          <a:endParaRPr lang="en-US">
            <a:effectLst>
              <a:outerShdw blurRad="38100" dist="38100" dir="2700000" algn="tl">
                <a:srgbClr val="000000">
                  <a:alpha val="43137"/>
                </a:srgbClr>
              </a:outerShdw>
            </a:effectLst>
          </a:endParaRPr>
        </a:p>
      </dgm:t>
    </dgm:pt>
    <dgm:pt modelId="{4C23FEAC-A49D-48CE-A798-BC2499A8B025}" type="parTrans" cxnId="{DB38F4AE-B3A3-4E57-805A-08DFDED84327}">
      <dgm:prSet/>
      <dgm:spPr/>
      <dgm:t>
        <a:bodyPr/>
        <a:lstStyle/>
        <a:p>
          <a:endParaRPr lang="en-US">
            <a:effectLst>
              <a:outerShdw blurRad="38100" dist="38100" dir="2700000" algn="tl">
                <a:srgbClr val="000000">
                  <a:alpha val="43137"/>
                </a:srgbClr>
              </a:outerShdw>
            </a:effectLst>
          </a:endParaRPr>
        </a:p>
      </dgm:t>
    </dgm:pt>
    <dgm:pt modelId="{98C7F4C8-02B1-42B1-840C-BAF6ED4AAA4F}" type="sibTrans" cxnId="{DB38F4AE-B3A3-4E57-805A-08DFDED84327}">
      <dgm:prSet/>
      <dgm:spPr/>
      <dgm:t>
        <a:bodyPr/>
        <a:lstStyle/>
        <a:p>
          <a:endParaRPr lang="en-US">
            <a:effectLst>
              <a:outerShdw blurRad="38100" dist="38100" dir="2700000" algn="tl">
                <a:srgbClr val="000000">
                  <a:alpha val="43137"/>
                </a:srgbClr>
              </a:outerShdw>
            </a:effectLst>
          </a:endParaRPr>
        </a:p>
      </dgm:t>
    </dgm:pt>
    <dgm:pt modelId="{628A7FE0-1B14-48CA-96A3-0E4C1DB693E1}">
      <dgm:prSet/>
      <dgm:spPr/>
      <dgm:t>
        <a:bodyPr/>
        <a:lstStyle/>
        <a:p>
          <a:r>
            <a:rPr lang="en-US" smtClean="0">
              <a:effectLst>
                <a:outerShdw blurRad="38100" dist="38100" dir="2700000" algn="tl">
                  <a:srgbClr val="000000">
                    <a:alpha val="43137"/>
                  </a:srgbClr>
                </a:outerShdw>
              </a:effectLst>
            </a:rPr>
            <a:t>Oil India</a:t>
          </a:r>
          <a:endParaRPr lang="en-US">
            <a:effectLst>
              <a:outerShdw blurRad="38100" dist="38100" dir="2700000" algn="tl">
                <a:srgbClr val="000000">
                  <a:alpha val="43137"/>
                </a:srgbClr>
              </a:outerShdw>
            </a:effectLst>
          </a:endParaRPr>
        </a:p>
      </dgm:t>
    </dgm:pt>
    <dgm:pt modelId="{68F7035F-6805-4168-8C1E-1F7449382EBB}" type="parTrans" cxnId="{0DEF3B8C-44E6-4C01-8D00-8C038B567D5C}">
      <dgm:prSet/>
      <dgm:spPr/>
      <dgm:t>
        <a:bodyPr/>
        <a:lstStyle/>
        <a:p>
          <a:endParaRPr lang="en-US">
            <a:effectLst>
              <a:outerShdw blurRad="38100" dist="38100" dir="2700000" algn="tl">
                <a:srgbClr val="000000">
                  <a:alpha val="43137"/>
                </a:srgbClr>
              </a:outerShdw>
            </a:effectLst>
          </a:endParaRPr>
        </a:p>
      </dgm:t>
    </dgm:pt>
    <dgm:pt modelId="{36E59405-2B18-4EE5-97F3-F0B47D777D1B}" type="sibTrans" cxnId="{0DEF3B8C-44E6-4C01-8D00-8C038B567D5C}">
      <dgm:prSet/>
      <dgm:spPr/>
      <dgm:t>
        <a:bodyPr/>
        <a:lstStyle/>
        <a:p>
          <a:endParaRPr lang="en-US">
            <a:effectLst>
              <a:outerShdw blurRad="38100" dist="38100" dir="2700000" algn="tl">
                <a:srgbClr val="000000">
                  <a:alpha val="43137"/>
                </a:srgbClr>
              </a:outerShdw>
            </a:effectLst>
          </a:endParaRPr>
        </a:p>
      </dgm:t>
    </dgm:pt>
    <dgm:pt modelId="{6E8975E9-10FF-4A32-85A3-D4ABB0A1D192}">
      <dgm:prSet/>
      <dgm:spPr/>
      <dgm:t>
        <a:bodyPr/>
        <a:lstStyle/>
        <a:p>
          <a:r>
            <a:rPr lang="en-US" smtClean="0">
              <a:effectLst>
                <a:outerShdw blurRad="38100" dist="38100" dir="2700000" algn="tl">
                  <a:srgbClr val="000000">
                    <a:alpha val="43137"/>
                  </a:srgbClr>
                </a:outerShdw>
              </a:effectLst>
            </a:rPr>
            <a:t>PFC</a:t>
          </a:r>
          <a:endParaRPr lang="en-US">
            <a:effectLst>
              <a:outerShdw blurRad="38100" dist="38100" dir="2700000" algn="tl">
                <a:srgbClr val="000000">
                  <a:alpha val="43137"/>
                </a:srgbClr>
              </a:outerShdw>
            </a:effectLst>
          </a:endParaRPr>
        </a:p>
      </dgm:t>
    </dgm:pt>
    <dgm:pt modelId="{89A2E59A-8AE6-4D4A-93B8-FDB1ECA0F6D2}" type="parTrans" cxnId="{8F4C017C-5080-4CE8-AECB-6B5D3A8A6CD4}">
      <dgm:prSet/>
      <dgm:spPr/>
      <dgm:t>
        <a:bodyPr/>
        <a:lstStyle/>
        <a:p>
          <a:endParaRPr lang="en-US">
            <a:effectLst>
              <a:outerShdw blurRad="38100" dist="38100" dir="2700000" algn="tl">
                <a:srgbClr val="000000">
                  <a:alpha val="43137"/>
                </a:srgbClr>
              </a:outerShdw>
            </a:effectLst>
          </a:endParaRPr>
        </a:p>
      </dgm:t>
    </dgm:pt>
    <dgm:pt modelId="{83A41C4E-B8AA-4404-96DE-DD6A316F45AF}" type="sibTrans" cxnId="{8F4C017C-5080-4CE8-AECB-6B5D3A8A6CD4}">
      <dgm:prSet/>
      <dgm:spPr/>
      <dgm:t>
        <a:bodyPr/>
        <a:lstStyle/>
        <a:p>
          <a:endParaRPr lang="en-US">
            <a:effectLst>
              <a:outerShdw blurRad="38100" dist="38100" dir="2700000" algn="tl">
                <a:srgbClr val="000000">
                  <a:alpha val="43137"/>
                </a:srgbClr>
              </a:outerShdw>
            </a:effectLst>
          </a:endParaRPr>
        </a:p>
      </dgm:t>
    </dgm:pt>
    <dgm:pt modelId="{8D42D307-39B1-40A9-8572-8A61F3CFE73B}">
      <dgm:prSet/>
      <dgm:spPr/>
      <dgm:t>
        <a:bodyPr/>
        <a:lstStyle/>
        <a:p>
          <a:r>
            <a:rPr lang="en-US" smtClean="0">
              <a:effectLst>
                <a:outerShdw blurRad="38100" dist="38100" dir="2700000" algn="tl">
                  <a:srgbClr val="000000">
                    <a:alpha val="43137"/>
                  </a:srgbClr>
                </a:outerShdw>
              </a:effectLst>
            </a:rPr>
            <a:t>Bharat Electronics</a:t>
          </a:r>
          <a:endParaRPr lang="en-US">
            <a:effectLst>
              <a:outerShdw blurRad="38100" dist="38100" dir="2700000" algn="tl">
                <a:srgbClr val="000000">
                  <a:alpha val="43137"/>
                </a:srgbClr>
              </a:outerShdw>
            </a:effectLst>
          </a:endParaRPr>
        </a:p>
      </dgm:t>
    </dgm:pt>
    <dgm:pt modelId="{3E88B884-1E9F-4D64-AA00-10CC85B600C8}" type="parTrans" cxnId="{91274F25-BF5D-4D9F-86CA-83E3A7AED425}">
      <dgm:prSet/>
      <dgm:spPr/>
      <dgm:t>
        <a:bodyPr/>
        <a:lstStyle/>
        <a:p>
          <a:endParaRPr lang="en-US">
            <a:effectLst>
              <a:outerShdw blurRad="38100" dist="38100" dir="2700000" algn="tl">
                <a:srgbClr val="000000">
                  <a:alpha val="43137"/>
                </a:srgbClr>
              </a:outerShdw>
            </a:effectLst>
          </a:endParaRPr>
        </a:p>
      </dgm:t>
    </dgm:pt>
    <dgm:pt modelId="{1717A966-C4FA-4DB2-ABB0-858F9A20BC8D}" type="sibTrans" cxnId="{91274F25-BF5D-4D9F-86CA-83E3A7AED425}">
      <dgm:prSet/>
      <dgm:spPr/>
      <dgm:t>
        <a:bodyPr/>
        <a:lstStyle/>
        <a:p>
          <a:endParaRPr lang="en-US">
            <a:effectLst>
              <a:outerShdw blurRad="38100" dist="38100" dir="2700000" algn="tl">
                <a:srgbClr val="000000">
                  <a:alpha val="43137"/>
                </a:srgbClr>
              </a:outerShdw>
            </a:effectLst>
          </a:endParaRPr>
        </a:p>
      </dgm:t>
    </dgm:pt>
    <dgm:pt modelId="{31E029C7-BB64-4162-BF9E-89A31FBB702B}">
      <dgm:prSet/>
      <dgm:spPr/>
      <dgm:t>
        <a:bodyPr/>
        <a:lstStyle/>
        <a:p>
          <a:r>
            <a:rPr lang="en-US" smtClean="0">
              <a:effectLst>
                <a:outerShdw blurRad="38100" dist="38100" dir="2700000" algn="tl">
                  <a:srgbClr val="000000">
                    <a:alpha val="43137"/>
                  </a:srgbClr>
                </a:outerShdw>
              </a:effectLst>
            </a:rPr>
            <a:t>REC</a:t>
          </a:r>
          <a:endParaRPr lang="en-US">
            <a:effectLst>
              <a:outerShdw blurRad="38100" dist="38100" dir="2700000" algn="tl">
                <a:srgbClr val="000000">
                  <a:alpha val="43137"/>
                </a:srgbClr>
              </a:outerShdw>
            </a:effectLst>
          </a:endParaRPr>
        </a:p>
      </dgm:t>
    </dgm:pt>
    <dgm:pt modelId="{BD44023B-8B24-4404-8D35-CF932608ED2D}" type="parTrans" cxnId="{5D6C0126-D407-46CD-87FF-01987B02F34F}">
      <dgm:prSet/>
      <dgm:spPr/>
      <dgm:t>
        <a:bodyPr/>
        <a:lstStyle/>
        <a:p>
          <a:endParaRPr lang="en-US">
            <a:effectLst>
              <a:outerShdw blurRad="38100" dist="38100" dir="2700000" algn="tl">
                <a:srgbClr val="000000">
                  <a:alpha val="43137"/>
                </a:srgbClr>
              </a:outerShdw>
            </a:effectLst>
          </a:endParaRPr>
        </a:p>
      </dgm:t>
    </dgm:pt>
    <dgm:pt modelId="{F910DF2B-C29F-40A5-99AD-80121F488C6F}" type="sibTrans" cxnId="{5D6C0126-D407-46CD-87FF-01987B02F34F}">
      <dgm:prSet/>
      <dgm:spPr/>
      <dgm:t>
        <a:bodyPr/>
        <a:lstStyle/>
        <a:p>
          <a:endParaRPr lang="en-US">
            <a:effectLst>
              <a:outerShdw blurRad="38100" dist="38100" dir="2700000" algn="tl">
                <a:srgbClr val="000000">
                  <a:alpha val="43137"/>
                </a:srgbClr>
              </a:outerShdw>
            </a:effectLst>
          </a:endParaRPr>
        </a:p>
      </dgm:t>
    </dgm:pt>
    <dgm:pt modelId="{E78B6DA7-ABAF-45AC-8FB8-FED6904E7AE1}">
      <dgm:prSet/>
      <dgm:spPr/>
      <dgm:t>
        <a:bodyPr/>
        <a:lstStyle/>
        <a:p>
          <a:r>
            <a:rPr lang="en-US" smtClean="0">
              <a:effectLst>
                <a:outerShdw blurRad="38100" dist="38100" dir="2700000" algn="tl">
                  <a:srgbClr val="000000">
                    <a:alpha val="43137"/>
                  </a:srgbClr>
                </a:outerShdw>
              </a:effectLst>
            </a:rPr>
            <a:t>Engineers India </a:t>
          </a:r>
          <a:endParaRPr lang="en-US">
            <a:effectLst>
              <a:outerShdw blurRad="38100" dist="38100" dir="2700000" algn="tl">
                <a:srgbClr val="000000">
                  <a:alpha val="43137"/>
                </a:srgbClr>
              </a:outerShdw>
            </a:effectLst>
          </a:endParaRPr>
        </a:p>
      </dgm:t>
    </dgm:pt>
    <dgm:pt modelId="{50972ED7-D4AA-452A-AFB1-0EC9A2E9DA30}" type="parTrans" cxnId="{28E590C8-4945-4C8C-B3BB-BF2B8CF7E773}">
      <dgm:prSet/>
      <dgm:spPr/>
      <dgm:t>
        <a:bodyPr/>
        <a:lstStyle/>
        <a:p>
          <a:endParaRPr lang="en-US">
            <a:effectLst>
              <a:outerShdw blurRad="38100" dist="38100" dir="2700000" algn="tl">
                <a:srgbClr val="000000">
                  <a:alpha val="43137"/>
                </a:srgbClr>
              </a:outerShdw>
            </a:effectLst>
          </a:endParaRPr>
        </a:p>
      </dgm:t>
    </dgm:pt>
    <dgm:pt modelId="{2DB431BE-745F-4803-942D-5E34A73D6A78}" type="sibTrans" cxnId="{28E590C8-4945-4C8C-B3BB-BF2B8CF7E773}">
      <dgm:prSet/>
      <dgm:spPr/>
      <dgm:t>
        <a:bodyPr/>
        <a:lstStyle/>
        <a:p>
          <a:endParaRPr lang="en-US">
            <a:effectLst>
              <a:outerShdw blurRad="38100" dist="38100" dir="2700000" algn="tl">
                <a:srgbClr val="000000">
                  <a:alpha val="43137"/>
                </a:srgbClr>
              </a:outerShdw>
            </a:effectLst>
          </a:endParaRPr>
        </a:p>
      </dgm:t>
    </dgm:pt>
    <dgm:pt modelId="{E91816BD-99D0-460A-85CD-202C0B194316}">
      <dgm:prSet/>
      <dgm:spPr/>
      <dgm:t>
        <a:bodyPr/>
        <a:lstStyle/>
        <a:p>
          <a:r>
            <a:rPr lang="en-US" smtClean="0">
              <a:effectLst>
                <a:outerShdw blurRad="38100" dist="38100" dir="2700000" algn="tl">
                  <a:srgbClr val="000000">
                    <a:alpha val="43137"/>
                  </a:srgbClr>
                </a:outerShdw>
              </a:effectLst>
            </a:rPr>
            <a:t>Container Corporation of India. </a:t>
          </a:r>
          <a:endParaRPr lang="en-US">
            <a:effectLst>
              <a:outerShdw blurRad="38100" dist="38100" dir="2700000" algn="tl">
                <a:srgbClr val="000000">
                  <a:alpha val="43137"/>
                </a:srgbClr>
              </a:outerShdw>
            </a:effectLst>
          </a:endParaRPr>
        </a:p>
      </dgm:t>
    </dgm:pt>
    <dgm:pt modelId="{2D9A36B2-2374-401A-A466-1AF49570E3E1}" type="parTrans" cxnId="{72811E8C-4CC2-4AE3-A765-6ED0645011A9}">
      <dgm:prSet/>
      <dgm:spPr/>
      <dgm:t>
        <a:bodyPr/>
        <a:lstStyle/>
        <a:p>
          <a:endParaRPr lang="en-US">
            <a:effectLst>
              <a:outerShdw blurRad="38100" dist="38100" dir="2700000" algn="tl">
                <a:srgbClr val="000000">
                  <a:alpha val="43137"/>
                </a:srgbClr>
              </a:outerShdw>
            </a:effectLst>
          </a:endParaRPr>
        </a:p>
      </dgm:t>
    </dgm:pt>
    <dgm:pt modelId="{1209078F-185C-4FB8-96A6-8BAF306EC000}" type="sibTrans" cxnId="{72811E8C-4CC2-4AE3-A765-6ED0645011A9}">
      <dgm:prSet/>
      <dgm:spPr/>
      <dgm:t>
        <a:bodyPr/>
        <a:lstStyle/>
        <a:p>
          <a:endParaRPr lang="en-US">
            <a:effectLst>
              <a:outerShdw blurRad="38100" dist="38100" dir="2700000" algn="tl">
                <a:srgbClr val="000000">
                  <a:alpha val="43137"/>
                </a:srgbClr>
              </a:outerShdw>
            </a:effectLst>
          </a:endParaRPr>
        </a:p>
      </dgm:t>
    </dgm:pt>
    <dgm:pt modelId="{3157FF9E-D20B-474D-97E0-F62082E0DFE6}" type="pres">
      <dgm:prSet presAssocID="{4D10154D-B7A6-4FAC-B0FF-B6311D3D0E1A}" presName="diagram" presStyleCnt="0">
        <dgm:presLayoutVars>
          <dgm:dir/>
          <dgm:resizeHandles val="exact"/>
        </dgm:presLayoutVars>
      </dgm:prSet>
      <dgm:spPr/>
      <dgm:t>
        <a:bodyPr/>
        <a:lstStyle/>
        <a:p>
          <a:endParaRPr lang="en-US"/>
        </a:p>
      </dgm:t>
    </dgm:pt>
    <dgm:pt modelId="{35F1FF2D-0AA4-4EBF-BE79-33CF6260BBB5}" type="pres">
      <dgm:prSet presAssocID="{E533DC3C-1290-41F8-8FC3-FDBBB8948C3D}" presName="node" presStyleLbl="node1" presStyleIdx="0" presStyleCnt="10">
        <dgm:presLayoutVars>
          <dgm:bulletEnabled val="1"/>
        </dgm:presLayoutVars>
      </dgm:prSet>
      <dgm:spPr/>
      <dgm:t>
        <a:bodyPr/>
        <a:lstStyle/>
        <a:p>
          <a:endParaRPr lang="en-US"/>
        </a:p>
      </dgm:t>
    </dgm:pt>
    <dgm:pt modelId="{7B30B72B-D612-4962-95C8-31ACD2D07666}" type="pres">
      <dgm:prSet presAssocID="{3201542A-194A-4BE1-9D65-55A83FB4AEAB}" presName="sibTrans" presStyleCnt="0"/>
      <dgm:spPr/>
    </dgm:pt>
    <dgm:pt modelId="{7A74104E-E90D-46DD-9042-1A38DAF39463}" type="pres">
      <dgm:prSet presAssocID="{5A4A5C7B-7561-4110-9E01-C3A5B0216E38}" presName="node" presStyleLbl="node1" presStyleIdx="1" presStyleCnt="10">
        <dgm:presLayoutVars>
          <dgm:bulletEnabled val="1"/>
        </dgm:presLayoutVars>
      </dgm:prSet>
      <dgm:spPr/>
      <dgm:t>
        <a:bodyPr/>
        <a:lstStyle/>
        <a:p>
          <a:endParaRPr lang="en-US"/>
        </a:p>
      </dgm:t>
    </dgm:pt>
    <dgm:pt modelId="{6C9FC294-6350-4558-A246-AAB35BEB0EF5}" type="pres">
      <dgm:prSet presAssocID="{293A984B-AC9B-4A5B-B166-5E1C6DED88DC}" presName="sibTrans" presStyleCnt="0"/>
      <dgm:spPr/>
    </dgm:pt>
    <dgm:pt modelId="{764BE0C3-9439-4A0B-B4D8-75151E7FDD9B}" type="pres">
      <dgm:prSet presAssocID="{7099F67D-98EB-45A2-BDC0-C979BE850F9D}" presName="node" presStyleLbl="node1" presStyleIdx="2" presStyleCnt="10">
        <dgm:presLayoutVars>
          <dgm:bulletEnabled val="1"/>
        </dgm:presLayoutVars>
      </dgm:prSet>
      <dgm:spPr/>
      <dgm:t>
        <a:bodyPr/>
        <a:lstStyle/>
        <a:p>
          <a:endParaRPr lang="en-US"/>
        </a:p>
      </dgm:t>
    </dgm:pt>
    <dgm:pt modelId="{AC19CAB9-4D62-46CC-969B-6677F74A31C6}" type="pres">
      <dgm:prSet presAssocID="{D8F6474B-ADCC-4D27-8356-AA0C51674C5E}" presName="sibTrans" presStyleCnt="0"/>
      <dgm:spPr/>
    </dgm:pt>
    <dgm:pt modelId="{4E707487-6730-4F3F-9810-B71A6F77CD26}" type="pres">
      <dgm:prSet presAssocID="{1F2E2856-5140-4598-83F8-D566A660A08F}" presName="node" presStyleLbl="node1" presStyleIdx="3" presStyleCnt="10">
        <dgm:presLayoutVars>
          <dgm:bulletEnabled val="1"/>
        </dgm:presLayoutVars>
      </dgm:prSet>
      <dgm:spPr/>
      <dgm:t>
        <a:bodyPr/>
        <a:lstStyle/>
        <a:p>
          <a:endParaRPr lang="en-US"/>
        </a:p>
      </dgm:t>
    </dgm:pt>
    <dgm:pt modelId="{CE7EB90E-8BAF-4C0A-8D33-3E1B26B11F39}" type="pres">
      <dgm:prSet presAssocID="{98C7F4C8-02B1-42B1-840C-BAF6ED4AAA4F}" presName="sibTrans" presStyleCnt="0"/>
      <dgm:spPr/>
    </dgm:pt>
    <dgm:pt modelId="{99B34ADF-7B5B-45A8-8110-1DF9B9C3FC30}" type="pres">
      <dgm:prSet presAssocID="{628A7FE0-1B14-48CA-96A3-0E4C1DB693E1}" presName="node" presStyleLbl="node1" presStyleIdx="4" presStyleCnt="10">
        <dgm:presLayoutVars>
          <dgm:bulletEnabled val="1"/>
        </dgm:presLayoutVars>
      </dgm:prSet>
      <dgm:spPr/>
      <dgm:t>
        <a:bodyPr/>
        <a:lstStyle/>
        <a:p>
          <a:endParaRPr lang="en-US"/>
        </a:p>
      </dgm:t>
    </dgm:pt>
    <dgm:pt modelId="{9EF19965-5607-4D14-A94B-B2C3136BFDE8}" type="pres">
      <dgm:prSet presAssocID="{36E59405-2B18-4EE5-97F3-F0B47D777D1B}" presName="sibTrans" presStyleCnt="0"/>
      <dgm:spPr/>
    </dgm:pt>
    <dgm:pt modelId="{F377FD7D-7D99-4EDF-BB32-4C437FB5F339}" type="pres">
      <dgm:prSet presAssocID="{6E8975E9-10FF-4A32-85A3-D4ABB0A1D192}" presName="node" presStyleLbl="node1" presStyleIdx="5" presStyleCnt="10">
        <dgm:presLayoutVars>
          <dgm:bulletEnabled val="1"/>
        </dgm:presLayoutVars>
      </dgm:prSet>
      <dgm:spPr/>
      <dgm:t>
        <a:bodyPr/>
        <a:lstStyle/>
        <a:p>
          <a:endParaRPr lang="en-US"/>
        </a:p>
      </dgm:t>
    </dgm:pt>
    <dgm:pt modelId="{7FB21E18-8C5A-4665-8045-8963BECEE435}" type="pres">
      <dgm:prSet presAssocID="{83A41C4E-B8AA-4404-96DE-DD6A316F45AF}" presName="sibTrans" presStyleCnt="0"/>
      <dgm:spPr/>
    </dgm:pt>
    <dgm:pt modelId="{E1115DB6-C2C5-4423-97E7-C08A38F08BD6}" type="pres">
      <dgm:prSet presAssocID="{8D42D307-39B1-40A9-8572-8A61F3CFE73B}" presName="node" presStyleLbl="node1" presStyleIdx="6" presStyleCnt="10">
        <dgm:presLayoutVars>
          <dgm:bulletEnabled val="1"/>
        </dgm:presLayoutVars>
      </dgm:prSet>
      <dgm:spPr/>
      <dgm:t>
        <a:bodyPr/>
        <a:lstStyle/>
        <a:p>
          <a:endParaRPr lang="en-US"/>
        </a:p>
      </dgm:t>
    </dgm:pt>
    <dgm:pt modelId="{B2488FD1-3946-4E5D-BC83-6A05E2BB520F}" type="pres">
      <dgm:prSet presAssocID="{1717A966-C4FA-4DB2-ABB0-858F9A20BC8D}" presName="sibTrans" presStyleCnt="0"/>
      <dgm:spPr/>
    </dgm:pt>
    <dgm:pt modelId="{D9E4E381-20C9-4449-9465-23FEFE9B071A}" type="pres">
      <dgm:prSet presAssocID="{31E029C7-BB64-4162-BF9E-89A31FBB702B}" presName="node" presStyleLbl="node1" presStyleIdx="7" presStyleCnt="10">
        <dgm:presLayoutVars>
          <dgm:bulletEnabled val="1"/>
        </dgm:presLayoutVars>
      </dgm:prSet>
      <dgm:spPr/>
      <dgm:t>
        <a:bodyPr/>
        <a:lstStyle/>
        <a:p>
          <a:endParaRPr lang="en-US"/>
        </a:p>
      </dgm:t>
    </dgm:pt>
    <dgm:pt modelId="{A2BF3B3B-5A6E-4EFA-8065-7A4B41A79B92}" type="pres">
      <dgm:prSet presAssocID="{F910DF2B-C29F-40A5-99AD-80121F488C6F}" presName="sibTrans" presStyleCnt="0"/>
      <dgm:spPr/>
    </dgm:pt>
    <dgm:pt modelId="{AAE02AC3-3988-4F55-B96F-BCD895BCCE31}" type="pres">
      <dgm:prSet presAssocID="{E78B6DA7-ABAF-45AC-8FB8-FED6904E7AE1}" presName="node" presStyleLbl="node1" presStyleIdx="8" presStyleCnt="10">
        <dgm:presLayoutVars>
          <dgm:bulletEnabled val="1"/>
        </dgm:presLayoutVars>
      </dgm:prSet>
      <dgm:spPr/>
      <dgm:t>
        <a:bodyPr/>
        <a:lstStyle/>
        <a:p>
          <a:endParaRPr lang="en-US"/>
        </a:p>
      </dgm:t>
    </dgm:pt>
    <dgm:pt modelId="{09E96545-6E99-4C03-AC72-1FF6A1AB6293}" type="pres">
      <dgm:prSet presAssocID="{2DB431BE-745F-4803-942D-5E34A73D6A78}" presName="sibTrans" presStyleCnt="0"/>
      <dgm:spPr/>
    </dgm:pt>
    <dgm:pt modelId="{4C9309FD-9749-45CE-9414-3BB6898F2ED7}" type="pres">
      <dgm:prSet presAssocID="{E91816BD-99D0-460A-85CD-202C0B194316}" presName="node" presStyleLbl="node1" presStyleIdx="9" presStyleCnt="10">
        <dgm:presLayoutVars>
          <dgm:bulletEnabled val="1"/>
        </dgm:presLayoutVars>
      </dgm:prSet>
      <dgm:spPr/>
      <dgm:t>
        <a:bodyPr/>
        <a:lstStyle/>
        <a:p>
          <a:endParaRPr lang="en-US"/>
        </a:p>
      </dgm:t>
    </dgm:pt>
  </dgm:ptLst>
  <dgm:cxnLst>
    <dgm:cxn modelId="{84468A14-E36D-4D92-A002-64D0B3F1EC29}" type="presOf" srcId="{1F2E2856-5140-4598-83F8-D566A660A08F}" destId="{4E707487-6730-4F3F-9810-B71A6F77CD26}" srcOrd="0" destOrd="0" presId="urn:microsoft.com/office/officeart/2005/8/layout/default"/>
    <dgm:cxn modelId="{EE3F8DD7-43F1-4AA6-9700-AA2EB56F3A38}" type="presOf" srcId="{6E8975E9-10FF-4A32-85A3-D4ABB0A1D192}" destId="{F377FD7D-7D99-4EDF-BB32-4C437FB5F339}" srcOrd="0" destOrd="0" presId="urn:microsoft.com/office/officeart/2005/8/layout/default"/>
    <dgm:cxn modelId="{2370458F-F8FB-4D9C-A8C7-4F63D2209F76}" type="presOf" srcId="{4D10154D-B7A6-4FAC-B0FF-B6311D3D0E1A}" destId="{3157FF9E-D20B-474D-97E0-F62082E0DFE6}" srcOrd="0" destOrd="0" presId="urn:microsoft.com/office/officeart/2005/8/layout/default"/>
    <dgm:cxn modelId="{1A207EA3-A13D-4EE7-81D2-28390E66A4F2}" srcId="{4D10154D-B7A6-4FAC-B0FF-B6311D3D0E1A}" destId="{E533DC3C-1290-41F8-8FC3-FDBBB8948C3D}" srcOrd="0" destOrd="0" parTransId="{0BBC6150-73B8-41BA-AC8E-D4D851503ECF}" sibTransId="{3201542A-194A-4BE1-9D65-55A83FB4AEAB}"/>
    <dgm:cxn modelId="{DB38F4AE-B3A3-4E57-805A-08DFDED84327}" srcId="{4D10154D-B7A6-4FAC-B0FF-B6311D3D0E1A}" destId="{1F2E2856-5140-4598-83F8-D566A660A08F}" srcOrd="3" destOrd="0" parTransId="{4C23FEAC-A49D-48CE-A798-BC2499A8B025}" sibTransId="{98C7F4C8-02B1-42B1-840C-BAF6ED4AAA4F}"/>
    <dgm:cxn modelId="{8F4C017C-5080-4CE8-AECB-6B5D3A8A6CD4}" srcId="{4D10154D-B7A6-4FAC-B0FF-B6311D3D0E1A}" destId="{6E8975E9-10FF-4A32-85A3-D4ABB0A1D192}" srcOrd="5" destOrd="0" parTransId="{89A2E59A-8AE6-4D4A-93B8-FDB1ECA0F6D2}" sibTransId="{83A41C4E-B8AA-4404-96DE-DD6A316F45AF}"/>
    <dgm:cxn modelId="{0DEF3B8C-44E6-4C01-8D00-8C038B567D5C}" srcId="{4D10154D-B7A6-4FAC-B0FF-B6311D3D0E1A}" destId="{628A7FE0-1B14-48CA-96A3-0E4C1DB693E1}" srcOrd="4" destOrd="0" parTransId="{68F7035F-6805-4168-8C1E-1F7449382EBB}" sibTransId="{36E59405-2B18-4EE5-97F3-F0B47D777D1B}"/>
    <dgm:cxn modelId="{243308C9-4A12-4629-AE70-E9FA3BF1AA84}" srcId="{4D10154D-B7A6-4FAC-B0FF-B6311D3D0E1A}" destId="{5A4A5C7B-7561-4110-9E01-C3A5B0216E38}" srcOrd="1" destOrd="0" parTransId="{A7888301-64A4-4190-A72F-817FFF91D4F7}" sibTransId="{293A984B-AC9B-4A5B-B166-5E1C6DED88DC}"/>
    <dgm:cxn modelId="{4A9FA0A7-2779-4664-A0AC-1A01C4450021}" type="presOf" srcId="{E78B6DA7-ABAF-45AC-8FB8-FED6904E7AE1}" destId="{AAE02AC3-3988-4F55-B96F-BCD895BCCE31}" srcOrd="0" destOrd="0" presId="urn:microsoft.com/office/officeart/2005/8/layout/default"/>
    <dgm:cxn modelId="{A028B783-3EFB-4292-A708-569DCBB5039C}" type="presOf" srcId="{E533DC3C-1290-41F8-8FC3-FDBBB8948C3D}" destId="{35F1FF2D-0AA4-4EBF-BE79-33CF6260BBB5}" srcOrd="0" destOrd="0" presId="urn:microsoft.com/office/officeart/2005/8/layout/default"/>
    <dgm:cxn modelId="{5D6C0126-D407-46CD-87FF-01987B02F34F}" srcId="{4D10154D-B7A6-4FAC-B0FF-B6311D3D0E1A}" destId="{31E029C7-BB64-4162-BF9E-89A31FBB702B}" srcOrd="7" destOrd="0" parTransId="{BD44023B-8B24-4404-8D35-CF932608ED2D}" sibTransId="{F910DF2B-C29F-40A5-99AD-80121F488C6F}"/>
    <dgm:cxn modelId="{112ED899-8571-4D18-9119-E0AE5313AB77}" type="presOf" srcId="{5A4A5C7B-7561-4110-9E01-C3A5B0216E38}" destId="{7A74104E-E90D-46DD-9042-1A38DAF39463}" srcOrd="0" destOrd="0" presId="urn:microsoft.com/office/officeart/2005/8/layout/default"/>
    <dgm:cxn modelId="{72811E8C-4CC2-4AE3-A765-6ED0645011A9}" srcId="{4D10154D-B7A6-4FAC-B0FF-B6311D3D0E1A}" destId="{E91816BD-99D0-460A-85CD-202C0B194316}" srcOrd="9" destOrd="0" parTransId="{2D9A36B2-2374-401A-A466-1AF49570E3E1}" sibTransId="{1209078F-185C-4FB8-96A6-8BAF306EC000}"/>
    <dgm:cxn modelId="{4D0717C3-ACEE-4009-853B-CD313C2D48CE}" type="presOf" srcId="{8D42D307-39B1-40A9-8572-8A61F3CFE73B}" destId="{E1115DB6-C2C5-4423-97E7-C08A38F08BD6}" srcOrd="0" destOrd="0" presId="urn:microsoft.com/office/officeart/2005/8/layout/default"/>
    <dgm:cxn modelId="{28E590C8-4945-4C8C-B3BB-BF2B8CF7E773}" srcId="{4D10154D-B7A6-4FAC-B0FF-B6311D3D0E1A}" destId="{E78B6DA7-ABAF-45AC-8FB8-FED6904E7AE1}" srcOrd="8" destOrd="0" parTransId="{50972ED7-D4AA-452A-AFB1-0EC9A2E9DA30}" sibTransId="{2DB431BE-745F-4803-942D-5E34A73D6A78}"/>
    <dgm:cxn modelId="{91274F25-BF5D-4D9F-86CA-83E3A7AED425}" srcId="{4D10154D-B7A6-4FAC-B0FF-B6311D3D0E1A}" destId="{8D42D307-39B1-40A9-8572-8A61F3CFE73B}" srcOrd="6" destOrd="0" parTransId="{3E88B884-1E9F-4D64-AA00-10CC85B600C8}" sibTransId="{1717A966-C4FA-4DB2-ABB0-858F9A20BC8D}"/>
    <dgm:cxn modelId="{2EFE6D24-F7E2-4DBA-8013-151DAA33818B}" type="presOf" srcId="{E91816BD-99D0-460A-85CD-202C0B194316}" destId="{4C9309FD-9749-45CE-9414-3BB6898F2ED7}" srcOrd="0" destOrd="0" presId="urn:microsoft.com/office/officeart/2005/8/layout/default"/>
    <dgm:cxn modelId="{F8DE0169-2775-46B4-AFDE-DAE63EE36D05}" srcId="{4D10154D-B7A6-4FAC-B0FF-B6311D3D0E1A}" destId="{7099F67D-98EB-45A2-BDC0-C979BE850F9D}" srcOrd="2" destOrd="0" parTransId="{B32A1E8B-33DD-4C0B-B844-C76FD6AF3068}" sibTransId="{D8F6474B-ADCC-4D27-8356-AA0C51674C5E}"/>
    <dgm:cxn modelId="{ACF65DE8-CDBF-4039-B25B-9837BFA67C1F}" type="presOf" srcId="{628A7FE0-1B14-48CA-96A3-0E4C1DB693E1}" destId="{99B34ADF-7B5B-45A8-8110-1DF9B9C3FC30}" srcOrd="0" destOrd="0" presId="urn:microsoft.com/office/officeart/2005/8/layout/default"/>
    <dgm:cxn modelId="{D68B0BBC-E37C-45BD-8F8D-C774D2AC824B}" type="presOf" srcId="{31E029C7-BB64-4162-BF9E-89A31FBB702B}" destId="{D9E4E381-20C9-4449-9465-23FEFE9B071A}" srcOrd="0" destOrd="0" presId="urn:microsoft.com/office/officeart/2005/8/layout/default"/>
    <dgm:cxn modelId="{80583DBF-FC5A-4C49-9496-EC94A850C208}" type="presOf" srcId="{7099F67D-98EB-45A2-BDC0-C979BE850F9D}" destId="{764BE0C3-9439-4A0B-B4D8-75151E7FDD9B}" srcOrd="0" destOrd="0" presId="urn:microsoft.com/office/officeart/2005/8/layout/default"/>
    <dgm:cxn modelId="{9A96EBCF-CC40-4789-9308-8A7A7ABA4A6A}" type="presParOf" srcId="{3157FF9E-D20B-474D-97E0-F62082E0DFE6}" destId="{35F1FF2D-0AA4-4EBF-BE79-33CF6260BBB5}" srcOrd="0" destOrd="0" presId="urn:microsoft.com/office/officeart/2005/8/layout/default"/>
    <dgm:cxn modelId="{0419DC86-AC57-462D-91F1-8B2C65A0EDBB}" type="presParOf" srcId="{3157FF9E-D20B-474D-97E0-F62082E0DFE6}" destId="{7B30B72B-D612-4962-95C8-31ACD2D07666}" srcOrd="1" destOrd="0" presId="urn:microsoft.com/office/officeart/2005/8/layout/default"/>
    <dgm:cxn modelId="{0BC70F12-B142-4E3C-BFB7-5FD32F670DB6}" type="presParOf" srcId="{3157FF9E-D20B-474D-97E0-F62082E0DFE6}" destId="{7A74104E-E90D-46DD-9042-1A38DAF39463}" srcOrd="2" destOrd="0" presId="urn:microsoft.com/office/officeart/2005/8/layout/default"/>
    <dgm:cxn modelId="{487E4479-C9CF-4034-8A62-62CC7FE14D69}" type="presParOf" srcId="{3157FF9E-D20B-474D-97E0-F62082E0DFE6}" destId="{6C9FC294-6350-4558-A246-AAB35BEB0EF5}" srcOrd="3" destOrd="0" presId="urn:microsoft.com/office/officeart/2005/8/layout/default"/>
    <dgm:cxn modelId="{051A4C5F-5EC6-49CA-A484-29F322050470}" type="presParOf" srcId="{3157FF9E-D20B-474D-97E0-F62082E0DFE6}" destId="{764BE0C3-9439-4A0B-B4D8-75151E7FDD9B}" srcOrd="4" destOrd="0" presId="urn:microsoft.com/office/officeart/2005/8/layout/default"/>
    <dgm:cxn modelId="{DE93EBAA-C88A-4DB1-8CE9-5572BF54FC25}" type="presParOf" srcId="{3157FF9E-D20B-474D-97E0-F62082E0DFE6}" destId="{AC19CAB9-4D62-46CC-969B-6677F74A31C6}" srcOrd="5" destOrd="0" presId="urn:microsoft.com/office/officeart/2005/8/layout/default"/>
    <dgm:cxn modelId="{672E1C55-D20B-47C1-87D4-564C5DB9DD88}" type="presParOf" srcId="{3157FF9E-D20B-474D-97E0-F62082E0DFE6}" destId="{4E707487-6730-4F3F-9810-B71A6F77CD26}" srcOrd="6" destOrd="0" presId="urn:microsoft.com/office/officeart/2005/8/layout/default"/>
    <dgm:cxn modelId="{902401B3-3916-460A-9ED9-43020855942D}" type="presParOf" srcId="{3157FF9E-D20B-474D-97E0-F62082E0DFE6}" destId="{CE7EB90E-8BAF-4C0A-8D33-3E1B26B11F39}" srcOrd="7" destOrd="0" presId="urn:microsoft.com/office/officeart/2005/8/layout/default"/>
    <dgm:cxn modelId="{19CE64B6-3B0A-47D9-9178-D61A32737485}" type="presParOf" srcId="{3157FF9E-D20B-474D-97E0-F62082E0DFE6}" destId="{99B34ADF-7B5B-45A8-8110-1DF9B9C3FC30}" srcOrd="8" destOrd="0" presId="urn:microsoft.com/office/officeart/2005/8/layout/default"/>
    <dgm:cxn modelId="{221021F8-36B1-4EC2-8B4D-F4EF2FE8A9D5}" type="presParOf" srcId="{3157FF9E-D20B-474D-97E0-F62082E0DFE6}" destId="{9EF19965-5607-4D14-A94B-B2C3136BFDE8}" srcOrd="9" destOrd="0" presId="urn:microsoft.com/office/officeart/2005/8/layout/default"/>
    <dgm:cxn modelId="{825BC04A-697D-4B22-A59C-49FC5250B97B}" type="presParOf" srcId="{3157FF9E-D20B-474D-97E0-F62082E0DFE6}" destId="{F377FD7D-7D99-4EDF-BB32-4C437FB5F339}" srcOrd="10" destOrd="0" presId="urn:microsoft.com/office/officeart/2005/8/layout/default"/>
    <dgm:cxn modelId="{5842CF77-1629-43AF-B35C-77808D188852}" type="presParOf" srcId="{3157FF9E-D20B-474D-97E0-F62082E0DFE6}" destId="{7FB21E18-8C5A-4665-8045-8963BECEE435}" srcOrd="11" destOrd="0" presId="urn:microsoft.com/office/officeart/2005/8/layout/default"/>
    <dgm:cxn modelId="{442C53EC-D4A9-48A2-A352-7B028A44B900}" type="presParOf" srcId="{3157FF9E-D20B-474D-97E0-F62082E0DFE6}" destId="{E1115DB6-C2C5-4423-97E7-C08A38F08BD6}" srcOrd="12" destOrd="0" presId="urn:microsoft.com/office/officeart/2005/8/layout/default"/>
    <dgm:cxn modelId="{A2F8207E-9E95-46A6-AE80-7DFA2934CD1A}" type="presParOf" srcId="{3157FF9E-D20B-474D-97E0-F62082E0DFE6}" destId="{B2488FD1-3946-4E5D-BC83-6A05E2BB520F}" srcOrd="13" destOrd="0" presId="urn:microsoft.com/office/officeart/2005/8/layout/default"/>
    <dgm:cxn modelId="{1335B12A-7E53-4E04-8779-F640F278C61B}" type="presParOf" srcId="{3157FF9E-D20B-474D-97E0-F62082E0DFE6}" destId="{D9E4E381-20C9-4449-9465-23FEFE9B071A}" srcOrd="14" destOrd="0" presId="urn:microsoft.com/office/officeart/2005/8/layout/default"/>
    <dgm:cxn modelId="{0DFBC2EB-6BAC-4150-BDC2-08315E6F6121}" type="presParOf" srcId="{3157FF9E-D20B-474D-97E0-F62082E0DFE6}" destId="{A2BF3B3B-5A6E-4EFA-8065-7A4B41A79B92}" srcOrd="15" destOrd="0" presId="urn:microsoft.com/office/officeart/2005/8/layout/default"/>
    <dgm:cxn modelId="{865ACB5F-2C73-47EC-90F8-A4A8D5CCA086}" type="presParOf" srcId="{3157FF9E-D20B-474D-97E0-F62082E0DFE6}" destId="{AAE02AC3-3988-4F55-B96F-BCD895BCCE31}" srcOrd="16" destOrd="0" presId="urn:microsoft.com/office/officeart/2005/8/layout/default"/>
    <dgm:cxn modelId="{3AEB08D8-1BE5-427C-9E12-8E8D7AE55F37}" type="presParOf" srcId="{3157FF9E-D20B-474D-97E0-F62082E0DFE6}" destId="{09E96545-6E99-4C03-AC72-1FF6A1AB6293}" srcOrd="17" destOrd="0" presId="urn:microsoft.com/office/officeart/2005/8/layout/default"/>
    <dgm:cxn modelId="{62FC524C-AFDE-4216-84E3-B96E5AC9B992}" type="presParOf" srcId="{3157FF9E-D20B-474D-97E0-F62082E0DFE6}" destId="{4C9309FD-9749-45CE-9414-3BB6898F2ED7}"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2193C8A-2D77-4A6F-ADF4-50914DBFBE6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A581CE4-7CCD-4BD2-9C7E-0B3FEBF08383}">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dirty="0" smtClean="0">
              <a:effectLst>
                <a:outerShdw blurRad="38100" dist="38100" dir="2700000" algn="tl">
                  <a:srgbClr val="000000">
                    <a:alpha val="43137"/>
                  </a:srgbClr>
                </a:outerShdw>
              </a:effectLst>
            </a:rPr>
            <a:t>Debt</a:t>
          </a:r>
          <a:endParaRPr lang="en-US" dirty="0">
            <a:effectLst>
              <a:outerShdw blurRad="38100" dist="38100" dir="2700000" algn="tl">
                <a:srgbClr val="000000">
                  <a:alpha val="43137"/>
                </a:srgbClr>
              </a:outerShdw>
            </a:effectLst>
          </a:endParaRPr>
        </a:p>
      </dgm:t>
    </dgm:pt>
    <dgm:pt modelId="{F5D71C19-AA22-4339-8AD9-2D6B1AE9BA64}" type="parTrans" cxnId="{42E78129-A58A-47A5-930E-8CAA5CF30385}">
      <dgm:prSet/>
      <dgm:spPr/>
      <dgm:t>
        <a:bodyPr/>
        <a:lstStyle/>
        <a:p>
          <a:endParaRPr lang="en-US"/>
        </a:p>
      </dgm:t>
    </dgm:pt>
    <dgm:pt modelId="{B042543C-E3F8-4787-AAD4-85676FB965DE}" type="sibTrans" cxnId="{42E78129-A58A-47A5-930E-8CAA5CF30385}">
      <dgm:prSet/>
      <dgm:spPr/>
      <dgm:t>
        <a:bodyPr/>
        <a:lstStyle/>
        <a:p>
          <a:endParaRPr lang="en-US"/>
        </a:p>
      </dgm:t>
    </dgm:pt>
    <dgm:pt modelId="{DB0A4029-CF2D-41C8-B69E-CFEB6DC384C5}">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Corporate Governance</a:t>
          </a:r>
          <a:endParaRPr lang="en-US" dirty="0">
            <a:effectLst>
              <a:outerShdw blurRad="38100" dist="38100" dir="2700000" algn="tl">
                <a:srgbClr val="000000">
                  <a:alpha val="43137"/>
                </a:srgbClr>
              </a:outerShdw>
            </a:effectLst>
          </a:endParaRPr>
        </a:p>
      </dgm:t>
    </dgm:pt>
    <dgm:pt modelId="{89B2D926-133E-4E62-8798-956439671E86}" type="parTrans" cxnId="{913383AD-AB16-42DF-911D-838059CC3221}">
      <dgm:prSet/>
      <dgm:spPr/>
      <dgm:t>
        <a:bodyPr/>
        <a:lstStyle/>
        <a:p>
          <a:endParaRPr lang="en-US"/>
        </a:p>
      </dgm:t>
    </dgm:pt>
    <dgm:pt modelId="{4CB01B15-55EF-488F-8E6A-DCE2C7664B6C}" type="sibTrans" cxnId="{913383AD-AB16-42DF-911D-838059CC3221}">
      <dgm:prSet/>
      <dgm:spPr/>
      <dgm:t>
        <a:bodyPr/>
        <a:lstStyle/>
        <a:p>
          <a:endParaRPr lang="en-US"/>
        </a:p>
      </dgm:t>
    </dgm:pt>
    <dgm:pt modelId="{611A08EF-8272-4E2A-93F6-1BFB48C592CC}">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dirty="0" smtClean="0">
              <a:effectLst>
                <a:outerShdw blurRad="38100" dist="38100" dir="2700000" algn="tl">
                  <a:srgbClr val="000000">
                    <a:alpha val="43137"/>
                  </a:srgbClr>
                </a:outerShdw>
              </a:effectLst>
            </a:rPr>
            <a:t>Equity</a:t>
          </a:r>
          <a:endParaRPr lang="en-US" dirty="0">
            <a:effectLst>
              <a:outerShdw blurRad="38100" dist="38100" dir="2700000" algn="tl">
                <a:srgbClr val="000000">
                  <a:alpha val="43137"/>
                </a:srgbClr>
              </a:outerShdw>
            </a:effectLst>
          </a:endParaRPr>
        </a:p>
      </dgm:t>
    </dgm:pt>
    <dgm:pt modelId="{0C42602B-FDE4-41CC-B3CC-5A711CA983B2}" type="parTrans" cxnId="{2216D1E0-5A59-4075-A21F-81D0403E87E5}">
      <dgm:prSet/>
      <dgm:spPr/>
      <dgm:t>
        <a:bodyPr/>
        <a:lstStyle/>
        <a:p>
          <a:endParaRPr lang="en-US"/>
        </a:p>
      </dgm:t>
    </dgm:pt>
    <dgm:pt modelId="{DEB1DEBD-F920-460B-9D3E-3FB94F23181D}" type="sibTrans" cxnId="{2216D1E0-5A59-4075-A21F-81D0403E87E5}">
      <dgm:prSet/>
      <dgm:spPr/>
      <dgm:t>
        <a:bodyPr/>
        <a:lstStyle/>
        <a:p>
          <a:endParaRPr lang="en-US"/>
        </a:p>
      </dgm:t>
    </dgm:pt>
    <dgm:pt modelId="{7F4E9012-B40D-4A6D-9F96-DE1DCF92F51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SENSEX</a:t>
          </a:r>
          <a:endParaRPr lang="en-US" dirty="0">
            <a:effectLst>
              <a:outerShdw blurRad="38100" dist="38100" dir="2700000" algn="tl">
                <a:srgbClr val="000000">
                  <a:alpha val="43137"/>
                </a:srgbClr>
              </a:outerShdw>
            </a:effectLst>
          </a:endParaRPr>
        </a:p>
      </dgm:t>
    </dgm:pt>
    <dgm:pt modelId="{3E72F85C-27B1-4441-8012-30DDD0DE4A03}" type="parTrans" cxnId="{52528C92-E476-49A0-BEDD-8146165BC625}">
      <dgm:prSet/>
      <dgm:spPr/>
      <dgm:t>
        <a:bodyPr/>
        <a:lstStyle/>
        <a:p>
          <a:endParaRPr lang="en-US"/>
        </a:p>
      </dgm:t>
    </dgm:pt>
    <dgm:pt modelId="{45DD08DB-5CC1-4473-89EF-AAEC02639885}" type="sibTrans" cxnId="{52528C92-E476-49A0-BEDD-8146165BC625}">
      <dgm:prSet/>
      <dgm:spPr/>
      <dgm:t>
        <a:bodyPr/>
        <a:lstStyle/>
        <a:p>
          <a:endParaRPr lang="en-US"/>
        </a:p>
      </dgm:t>
    </dgm:pt>
    <dgm:pt modelId="{C6F91E99-3528-4C33-9726-0406079B6F3E}">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Companies Act</a:t>
          </a:r>
          <a:endParaRPr lang="en-US" dirty="0">
            <a:effectLst>
              <a:outerShdw blurRad="38100" dist="38100" dir="2700000" algn="tl">
                <a:srgbClr val="000000">
                  <a:alpha val="43137"/>
                </a:srgbClr>
              </a:outerShdw>
            </a:effectLst>
          </a:endParaRPr>
        </a:p>
      </dgm:t>
    </dgm:pt>
    <dgm:pt modelId="{A1A45596-6740-428E-97F4-711CB2A597FA}" type="parTrans" cxnId="{337A25D8-6029-4687-902A-F08B55F7AF13}">
      <dgm:prSet/>
      <dgm:spPr/>
      <dgm:t>
        <a:bodyPr/>
        <a:lstStyle/>
        <a:p>
          <a:endParaRPr lang="en-US"/>
        </a:p>
      </dgm:t>
    </dgm:pt>
    <dgm:pt modelId="{06A7C402-9C46-49E2-9799-C55CC613F344}" type="sibTrans" cxnId="{337A25D8-6029-4687-902A-F08B55F7AF13}">
      <dgm:prSet/>
      <dgm:spPr/>
      <dgm:t>
        <a:bodyPr/>
        <a:lstStyle/>
        <a:p>
          <a:endParaRPr lang="en-US"/>
        </a:p>
      </dgm:t>
    </dgm:pt>
    <dgm:pt modelId="{CBCEDE2F-385C-4C35-A679-7C474E71E77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SEBI &amp; Scams</a:t>
          </a:r>
          <a:endParaRPr lang="en-US" dirty="0">
            <a:effectLst>
              <a:outerShdw blurRad="38100" dist="38100" dir="2700000" algn="tl">
                <a:srgbClr val="000000">
                  <a:alpha val="43137"/>
                </a:srgbClr>
              </a:outerShdw>
            </a:effectLst>
          </a:endParaRPr>
        </a:p>
      </dgm:t>
    </dgm:pt>
    <dgm:pt modelId="{92FCFE41-3E07-4EDD-8EF2-1EF79D520212}" type="parTrans" cxnId="{E9C5C873-4F2C-4055-AD5B-CBE92307EC66}">
      <dgm:prSet/>
      <dgm:spPr/>
      <dgm:t>
        <a:bodyPr/>
        <a:lstStyle/>
        <a:p>
          <a:endParaRPr lang="en-US"/>
        </a:p>
      </dgm:t>
    </dgm:pt>
    <dgm:pt modelId="{D0F2C322-41B9-4F2D-9D51-7E1F822C750C}" type="sibTrans" cxnId="{E9C5C873-4F2C-4055-AD5B-CBE92307EC66}">
      <dgm:prSet/>
      <dgm:spPr/>
      <dgm:t>
        <a:bodyPr/>
        <a:lstStyle/>
        <a:p>
          <a:endParaRPr lang="en-US"/>
        </a:p>
      </dgm:t>
    </dgm:pt>
    <dgm:pt modelId="{E1EBFFB4-F338-404C-AB96-7E36F98AE823}">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smtClean="0">
              <a:effectLst>
                <a:outerShdw blurRad="38100" dist="38100" dir="2700000" algn="tl">
                  <a:srgbClr val="000000">
                    <a:alpha val="43137"/>
                  </a:srgbClr>
                </a:outerShdw>
              </a:effectLst>
            </a:rPr>
            <a:t>Investment Funds</a:t>
          </a:r>
          <a:endParaRPr lang="en-US" dirty="0">
            <a:effectLst>
              <a:outerShdw blurRad="38100" dist="38100" dir="2700000" algn="tl">
                <a:srgbClr val="000000">
                  <a:alpha val="43137"/>
                </a:srgbClr>
              </a:outerShdw>
            </a:effectLst>
          </a:endParaRPr>
        </a:p>
      </dgm:t>
    </dgm:pt>
    <dgm:pt modelId="{A5C966C4-04FC-4F23-AC2E-82DAAFEFC3BD}" type="parTrans" cxnId="{12E6A81F-1504-4F74-9FE9-4AEA84A714DC}">
      <dgm:prSet/>
      <dgm:spPr/>
      <dgm:t>
        <a:bodyPr/>
        <a:lstStyle/>
        <a:p>
          <a:endParaRPr lang="en-US"/>
        </a:p>
      </dgm:t>
    </dgm:pt>
    <dgm:pt modelId="{98D36382-9AB2-45FF-82E1-ADF036A1C7FD}" type="sibTrans" cxnId="{12E6A81F-1504-4F74-9FE9-4AEA84A714DC}">
      <dgm:prSet/>
      <dgm:spPr/>
      <dgm:t>
        <a:bodyPr/>
        <a:lstStyle/>
        <a:p>
          <a:endParaRPr lang="en-US"/>
        </a:p>
      </dgm:t>
    </dgm:pt>
    <dgm:pt modelId="{75858AC5-7199-465C-9D19-E198269B803D}">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Derivatives</a:t>
          </a:r>
          <a:endParaRPr lang="en-US" dirty="0">
            <a:effectLst>
              <a:outerShdw blurRad="38100" dist="38100" dir="2700000" algn="tl">
                <a:srgbClr val="000000">
                  <a:alpha val="43137"/>
                </a:srgbClr>
              </a:outerShdw>
            </a:effectLst>
          </a:endParaRPr>
        </a:p>
      </dgm:t>
    </dgm:pt>
    <dgm:pt modelId="{130AC210-FC7C-434A-B9BC-5BC4D42AA2C1}" type="parTrans" cxnId="{F5D2860B-75CE-43E1-9AFB-1746A69646DC}">
      <dgm:prSet/>
      <dgm:spPr/>
      <dgm:t>
        <a:bodyPr/>
        <a:lstStyle/>
        <a:p>
          <a:endParaRPr lang="en-US"/>
        </a:p>
      </dgm:t>
    </dgm:pt>
    <dgm:pt modelId="{F8163F78-B509-42A0-A23B-278E9F683545}" type="sibTrans" cxnId="{F5D2860B-75CE-43E1-9AFB-1746A69646DC}">
      <dgm:prSet/>
      <dgm:spPr/>
      <dgm:t>
        <a:bodyPr/>
        <a:lstStyle/>
        <a:p>
          <a:endParaRPr lang="en-US"/>
        </a:p>
      </dgm:t>
    </dgm:pt>
    <dgm:pt modelId="{33F19CC7-456E-4386-9800-BEE73849FA54}" type="pres">
      <dgm:prSet presAssocID="{F2193C8A-2D77-4A6F-ADF4-50914DBFBE66}" presName="Name0" presStyleCnt="0">
        <dgm:presLayoutVars>
          <dgm:dir/>
          <dgm:resizeHandles val="exact"/>
        </dgm:presLayoutVars>
      </dgm:prSet>
      <dgm:spPr/>
      <dgm:t>
        <a:bodyPr/>
        <a:lstStyle/>
        <a:p>
          <a:endParaRPr lang="en-US"/>
        </a:p>
      </dgm:t>
    </dgm:pt>
    <dgm:pt modelId="{DC874524-DAFF-400E-AAA1-A38F7CB62732}" type="pres">
      <dgm:prSet presAssocID="{DA581CE4-7CCD-4BD2-9C7E-0B3FEBF08383}" presName="compNode" presStyleCnt="0"/>
      <dgm:spPr/>
    </dgm:pt>
    <dgm:pt modelId="{3434DFA9-40EA-4796-B51F-E4D5284B8A8D}" type="pres">
      <dgm:prSet presAssocID="{DA581CE4-7CCD-4BD2-9C7E-0B3FEBF08383}"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1BA93612-E4C7-4B0C-9D46-3DFB65FD6C06}" type="pres">
      <dgm:prSet presAssocID="{DA581CE4-7CCD-4BD2-9C7E-0B3FEBF08383}" presName="textRect" presStyleLbl="revTx" presStyleIdx="0" presStyleCnt="8">
        <dgm:presLayoutVars>
          <dgm:bulletEnabled val="1"/>
        </dgm:presLayoutVars>
      </dgm:prSet>
      <dgm:spPr/>
      <dgm:t>
        <a:bodyPr/>
        <a:lstStyle/>
        <a:p>
          <a:endParaRPr lang="en-US"/>
        </a:p>
      </dgm:t>
    </dgm:pt>
    <dgm:pt modelId="{4299E0E5-218D-4447-8A92-7A1EB74CA12D}" type="pres">
      <dgm:prSet presAssocID="{B042543C-E3F8-4787-AAD4-85676FB965DE}" presName="sibTrans" presStyleLbl="sibTrans2D1" presStyleIdx="0" presStyleCnt="0"/>
      <dgm:spPr/>
      <dgm:t>
        <a:bodyPr/>
        <a:lstStyle/>
        <a:p>
          <a:endParaRPr lang="en-US"/>
        </a:p>
      </dgm:t>
    </dgm:pt>
    <dgm:pt modelId="{B6C8A7C0-83D7-4AF2-B457-1F846D51791E}" type="pres">
      <dgm:prSet presAssocID="{611A08EF-8272-4E2A-93F6-1BFB48C592CC}" presName="compNode" presStyleCnt="0"/>
      <dgm:spPr/>
    </dgm:pt>
    <dgm:pt modelId="{FF6176CA-B3C9-479D-86DD-F35678D6C01F}" type="pres">
      <dgm:prSet presAssocID="{611A08EF-8272-4E2A-93F6-1BFB48C592CC}" presName="pictRect" presStyleLbl="node1" presStyleIdx="1" presStyleCnt="8"/>
      <dgm:spPr>
        <a:blipFill rotWithShape="1">
          <a:blip xmlns:r="http://schemas.openxmlformats.org/officeDocument/2006/relationships" r:embed="rId2"/>
          <a:stretch>
            <a:fillRect/>
          </a:stretch>
        </a:blipFill>
      </dgm:spPr>
      <dgm:t>
        <a:bodyPr/>
        <a:lstStyle/>
        <a:p>
          <a:endParaRPr lang="en-US"/>
        </a:p>
      </dgm:t>
    </dgm:pt>
    <dgm:pt modelId="{22C695FB-A3BE-4DE4-A5C4-F280F32C5459}" type="pres">
      <dgm:prSet presAssocID="{611A08EF-8272-4E2A-93F6-1BFB48C592CC}" presName="textRect" presStyleLbl="revTx" presStyleIdx="1" presStyleCnt="8">
        <dgm:presLayoutVars>
          <dgm:bulletEnabled val="1"/>
        </dgm:presLayoutVars>
      </dgm:prSet>
      <dgm:spPr/>
      <dgm:t>
        <a:bodyPr/>
        <a:lstStyle/>
        <a:p>
          <a:endParaRPr lang="en-US"/>
        </a:p>
      </dgm:t>
    </dgm:pt>
    <dgm:pt modelId="{EF0A8ED2-D633-4628-B443-E4804930AB42}" type="pres">
      <dgm:prSet presAssocID="{DEB1DEBD-F920-460B-9D3E-3FB94F23181D}" presName="sibTrans" presStyleLbl="sibTrans2D1" presStyleIdx="0" presStyleCnt="0"/>
      <dgm:spPr/>
      <dgm:t>
        <a:bodyPr/>
        <a:lstStyle/>
        <a:p>
          <a:endParaRPr lang="en-US"/>
        </a:p>
      </dgm:t>
    </dgm:pt>
    <dgm:pt modelId="{C2FFB67D-656D-41FE-8347-D3D852709A23}" type="pres">
      <dgm:prSet presAssocID="{E1EBFFB4-F338-404C-AB96-7E36F98AE823}" presName="compNode" presStyleCnt="0"/>
      <dgm:spPr/>
    </dgm:pt>
    <dgm:pt modelId="{D22EB30C-7667-4F83-A74C-F8A1FF46C480}" type="pres">
      <dgm:prSet presAssocID="{E1EBFFB4-F338-404C-AB96-7E36F98AE823}" presName="pictRect" presStyleLbl="node1" presStyleIdx="2" presStyleCnt="8" custScaleX="90312"/>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6DAE3FF7-3317-4963-A821-74869F1C6381}" type="pres">
      <dgm:prSet presAssocID="{E1EBFFB4-F338-404C-AB96-7E36F98AE823}" presName="textRect" presStyleLbl="revTx" presStyleIdx="2" presStyleCnt="8">
        <dgm:presLayoutVars>
          <dgm:bulletEnabled val="1"/>
        </dgm:presLayoutVars>
      </dgm:prSet>
      <dgm:spPr/>
      <dgm:t>
        <a:bodyPr/>
        <a:lstStyle/>
        <a:p>
          <a:endParaRPr lang="en-US"/>
        </a:p>
      </dgm:t>
    </dgm:pt>
    <dgm:pt modelId="{8FFDD0B7-2162-4B0F-81D1-EA108CAB01FA}" type="pres">
      <dgm:prSet presAssocID="{98D36382-9AB2-45FF-82E1-ADF036A1C7FD}" presName="sibTrans" presStyleLbl="sibTrans2D1" presStyleIdx="0" presStyleCnt="0"/>
      <dgm:spPr/>
      <dgm:t>
        <a:bodyPr/>
        <a:lstStyle/>
        <a:p>
          <a:endParaRPr lang="en-US"/>
        </a:p>
      </dgm:t>
    </dgm:pt>
    <dgm:pt modelId="{5A35B899-2340-489C-B070-3090A8FAD5AE}" type="pres">
      <dgm:prSet presAssocID="{75858AC5-7199-465C-9D19-E198269B803D}" presName="compNode" presStyleCnt="0"/>
      <dgm:spPr/>
    </dgm:pt>
    <dgm:pt modelId="{0DEC6CA7-6F93-4E4E-A96F-890A28878F25}" type="pres">
      <dgm:prSet presAssocID="{75858AC5-7199-465C-9D19-E198269B803D}" presName="pictRect" presStyleLbl="node1" presStyleIdx="3" presStyleCnt="8" custScaleX="78337"/>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5515738-6F2E-4B10-804A-C3C185AC450B}" type="pres">
      <dgm:prSet presAssocID="{75858AC5-7199-465C-9D19-E198269B803D}" presName="textRect" presStyleLbl="revTx" presStyleIdx="3" presStyleCnt="8">
        <dgm:presLayoutVars>
          <dgm:bulletEnabled val="1"/>
        </dgm:presLayoutVars>
      </dgm:prSet>
      <dgm:spPr/>
      <dgm:t>
        <a:bodyPr/>
        <a:lstStyle/>
        <a:p>
          <a:endParaRPr lang="en-US"/>
        </a:p>
      </dgm:t>
    </dgm:pt>
    <dgm:pt modelId="{4A698B54-52D2-41DC-934E-A7AF9D68C4C2}" type="pres">
      <dgm:prSet presAssocID="{F8163F78-B509-42A0-A23B-278E9F683545}" presName="sibTrans" presStyleLbl="sibTrans2D1" presStyleIdx="0" presStyleCnt="0"/>
      <dgm:spPr/>
      <dgm:t>
        <a:bodyPr/>
        <a:lstStyle/>
        <a:p>
          <a:endParaRPr lang="en-US"/>
        </a:p>
      </dgm:t>
    </dgm:pt>
    <dgm:pt modelId="{3610A705-093C-4432-B823-C01D2343813A}" type="pres">
      <dgm:prSet presAssocID="{7F4E9012-B40D-4A6D-9F96-DE1DCF92F517}" presName="compNode" presStyleCnt="0"/>
      <dgm:spPr/>
    </dgm:pt>
    <dgm:pt modelId="{64421D36-0638-4CBA-9321-4513D9877EB1}" type="pres">
      <dgm:prSet presAssocID="{7F4E9012-B40D-4A6D-9F96-DE1DCF92F517}" presName="pictRect" presStyleLbl="node1" presStyleIdx="4" presStyleCnt="8" custScaleX="9222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3BFED663-079D-4FD3-9E15-C6F2BBF7EF9D}" type="pres">
      <dgm:prSet presAssocID="{7F4E9012-B40D-4A6D-9F96-DE1DCF92F517}" presName="textRect" presStyleLbl="revTx" presStyleIdx="4" presStyleCnt="8">
        <dgm:presLayoutVars>
          <dgm:bulletEnabled val="1"/>
        </dgm:presLayoutVars>
      </dgm:prSet>
      <dgm:spPr/>
      <dgm:t>
        <a:bodyPr/>
        <a:lstStyle/>
        <a:p>
          <a:endParaRPr lang="en-US"/>
        </a:p>
      </dgm:t>
    </dgm:pt>
    <dgm:pt modelId="{D4E8C52D-026A-4BD0-A318-DD0BFE0DFD4F}" type="pres">
      <dgm:prSet presAssocID="{45DD08DB-5CC1-4473-89EF-AAEC02639885}" presName="sibTrans" presStyleLbl="sibTrans2D1" presStyleIdx="0" presStyleCnt="0"/>
      <dgm:spPr/>
      <dgm:t>
        <a:bodyPr/>
        <a:lstStyle/>
        <a:p>
          <a:endParaRPr lang="en-US"/>
        </a:p>
      </dgm:t>
    </dgm:pt>
    <dgm:pt modelId="{3D16E08F-D9B2-4A75-9033-6B6BF431DF6D}" type="pres">
      <dgm:prSet presAssocID="{CBCEDE2F-385C-4C35-A679-7C474E71E777}" presName="compNode" presStyleCnt="0"/>
      <dgm:spPr/>
    </dgm:pt>
    <dgm:pt modelId="{2A9EB252-9A7D-4B64-84F1-6587D40CB684}" type="pres">
      <dgm:prSet presAssocID="{CBCEDE2F-385C-4C35-A679-7C474E71E777}" presName="pictRect" presStyleLbl="node1" presStyleIdx="5" presStyleCnt="8"/>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485E76A2-BCEC-47ED-9433-5873ABACFE04}" type="pres">
      <dgm:prSet presAssocID="{CBCEDE2F-385C-4C35-A679-7C474E71E777}" presName="textRect" presStyleLbl="revTx" presStyleIdx="5" presStyleCnt="8">
        <dgm:presLayoutVars>
          <dgm:bulletEnabled val="1"/>
        </dgm:presLayoutVars>
      </dgm:prSet>
      <dgm:spPr/>
      <dgm:t>
        <a:bodyPr/>
        <a:lstStyle/>
        <a:p>
          <a:endParaRPr lang="en-US"/>
        </a:p>
      </dgm:t>
    </dgm:pt>
    <dgm:pt modelId="{8E114ED4-7AA1-4CD6-B337-BDE6DE4BFB43}" type="pres">
      <dgm:prSet presAssocID="{D0F2C322-41B9-4F2D-9D51-7E1F822C750C}" presName="sibTrans" presStyleLbl="sibTrans2D1" presStyleIdx="0" presStyleCnt="0"/>
      <dgm:spPr/>
      <dgm:t>
        <a:bodyPr/>
        <a:lstStyle/>
        <a:p>
          <a:endParaRPr lang="en-US"/>
        </a:p>
      </dgm:t>
    </dgm:pt>
    <dgm:pt modelId="{DF65B9AD-BCA2-4FEF-9ECB-0479A6C30E61}" type="pres">
      <dgm:prSet presAssocID="{C6F91E99-3528-4C33-9726-0406079B6F3E}" presName="compNode" presStyleCnt="0"/>
      <dgm:spPr/>
    </dgm:pt>
    <dgm:pt modelId="{36882F3D-4D9D-4038-ABF4-E27286440033}" type="pres">
      <dgm:prSet presAssocID="{C6F91E99-3528-4C33-9726-0406079B6F3E}"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FC80949A-99E9-4B55-9DBF-A396E1159C4F}" type="pres">
      <dgm:prSet presAssocID="{C6F91E99-3528-4C33-9726-0406079B6F3E}" presName="textRect" presStyleLbl="revTx" presStyleIdx="6" presStyleCnt="8">
        <dgm:presLayoutVars>
          <dgm:bulletEnabled val="1"/>
        </dgm:presLayoutVars>
      </dgm:prSet>
      <dgm:spPr/>
      <dgm:t>
        <a:bodyPr/>
        <a:lstStyle/>
        <a:p>
          <a:endParaRPr lang="en-US"/>
        </a:p>
      </dgm:t>
    </dgm:pt>
    <dgm:pt modelId="{FF4150C8-CEF6-48B4-970C-FDB5C25E7BA2}" type="pres">
      <dgm:prSet presAssocID="{06A7C402-9C46-49E2-9799-C55CC613F344}" presName="sibTrans" presStyleLbl="sibTrans2D1" presStyleIdx="0" presStyleCnt="0"/>
      <dgm:spPr/>
      <dgm:t>
        <a:bodyPr/>
        <a:lstStyle/>
        <a:p>
          <a:endParaRPr lang="en-US"/>
        </a:p>
      </dgm:t>
    </dgm:pt>
    <dgm:pt modelId="{F990D35F-0F7F-4630-A240-89874A9424FD}" type="pres">
      <dgm:prSet presAssocID="{DB0A4029-CF2D-41C8-B69E-CFEB6DC384C5}" presName="compNode" presStyleCnt="0"/>
      <dgm:spPr/>
    </dgm:pt>
    <dgm:pt modelId="{77582C9D-AF10-44CC-BA18-7B1C2EB052ED}" type="pres">
      <dgm:prSet presAssocID="{DB0A4029-CF2D-41C8-B69E-CFEB6DC384C5}" presName="pictRect" presStyleLbl="node1" presStyleIdx="7" presStyleCnt="8" custScaleX="94510"/>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8EF17C68-5362-4579-91FD-24CA8AF270A9}" type="pres">
      <dgm:prSet presAssocID="{DB0A4029-CF2D-41C8-B69E-CFEB6DC384C5}" presName="textRect" presStyleLbl="revTx" presStyleIdx="7" presStyleCnt="8">
        <dgm:presLayoutVars>
          <dgm:bulletEnabled val="1"/>
        </dgm:presLayoutVars>
      </dgm:prSet>
      <dgm:spPr/>
      <dgm:t>
        <a:bodyPr/>
        <a:lstStyle/>
        <a:p>
          <a:endParaRPr lang="en-US"/>
        </a:p>
      </dgm:t>
    </dgm:pt>
  </dgm:ptLst>
  <dgm:cxnLst>
    <dgm:cxn modelId="{B0E840CE-AEB7-434A-AB7D-B120F7CC27F1}" type="presOf" srcId="{611A08EF-8272-4E2A-93F6-1BFB48C592CC}" destId="{22C695FB-A3BE-4DE4-A5C4-F280F32C5459}" srcOrd="0" destOrd="0" presId="urn:microsoft.com/office/officeart/2005/8/layout/pList1"/>
    <dgm:cxn modelId="{1D5D6B3B-42EE-4E76-AAE6-CF06E7486750}" type="presOf" srcId="{DB0A4029-CF2D-41C8-B69E-CFEB6DC384C5}" destId="{8EF17C68-5362-4579-91FD-24CA8AF270A9}" srcOrd="0" destOrd="0" presId="urn:microsoft.com/office/officeart/2005/8/layout/pList1"/>
    <dgm:cxn modelId="{337A25D8-6029-4687-902A-F08B55F7AF13}" srcId="{F2193C8A-2D77-4A6F-ADF4-50914DBFBE66}" destId="{C6F91E99-3528-4C33-9726-0406079B6F3E}" srcOrd="6" destOrd="0" parTransId="{A1A45596-6740-428E-97F4-711CB2A597FA}" sibTransId="{06A7C402-9C46-49E2-9799-C55CC613F344}"/>
    <dgm:cxn modelId="{52528C92-E476-49A0-BEDD-8146165BC625}" srcId="{F2193C8A-2D77-4A6F-ADF4-50914DBFBE66}" destId="{7F4E9012-B40D-4A6D-9F96-DE1DCF92F517}" srcOrd="4" destOrd="0" parTransId="{3E72F85C-27B1-4441-8012-30DDD0DE4A03}" sibTransId="{45DD08DB-5CC1-4473-89EF-AAEC02639885}"/>
    <dgm:cxn modelId="{D520BB79-9E94-4150-8E94-5C87A26D3972}" type="presOf" srcId="{F2193C8A-2D77-4A6F-ADF4-50914DBFBE66}" destId="{33F19CC7-456E-4386-9800-BEE73849FA54}" srcOrd="0" destOrd="0" presId="urn:microsoft.com/office/officeart/2005/8/layout/pList1"/>
    <dgm:cxn modelId="{F5D2860B-75CE-43E1-9AFB-1746A69646DC}" srcId="{F2193C8A-2D77-4A6F-ADF4-50914DBFBE66}" destId="{75858AC5-7199-465C-9D19-E198269B803D}" srcOrd="3" destOrd="0" parTransId="{130AC210-FC7C-434A-B9BC-5BC4D42AA2C1}" sibTransId="{F8163F78-B509-42A0-A23B-278E9F683545}"/>
    <dgm:cxn modelId="{84021B4D-21B9-4666-B09E-E4F09A86C17B}" type="presOf" srcId="{D0F2C322-41B9-4F2D-9D51-7E1F822C750C}" destId="{8E114ED4-7AA1-4CD6-B337-BDE6DE4BFB43}" srcOrd="0" destOrd="0" presId="urn:microsoft.com/office/officeart/2005/8/layout/pList1"/>
    <dgm:cxn modelId="{42E78129-A58A-47A5-930E-8CAA5CF30385}" srcId="{F2193C8A-2D77-4A6F-ADF4-50914DBFBE66}" destId="{DA581CE4-7CCD-4BD2-9C7E-0B3FEBF08383}" srcOrd="0" destOrd="0" parTransId="{F5D71C19-AA22-4339-8AD9-2D6B1AE9BA64}" sibTransId="{B042543C-E3F8-4787-AAD4-85676FB965DE}"/>
    <dgm:cxn modelId="{913383AD-AB16-42DF-911D-838059CC3221}" srcId="{F2193C8A-2D77-4A6F-ADF4-50914DBFBE66}" destId="{DB0A4029-CF2D-41C8-B69E-CFEB6DC384C5}" srcOrd="7" destOrd="0" parTransId="{89B2D926-133E-4E62-8798-956439671E86}" sibTransId="{4CB01B15-55EF-488F-8E6A-DCE2C7664B6C}"/>
    <dgm:cxn modelId="{D5AB7679-20B1-430E-8DA9-A3577D5E9771}" type="presOf" srcId="{06A7C402-9C46-49E2-9799-C55CC613F344}" destId="{FF4150C8-CEF6-48B4-970C-FDB5C25E7BA2}" srcOrd="0" destOrd="0" presId="urn:microsoft.com/office/officeart/2005/8/layout/pList1"/>
    <dgm:cxn modelId="{E9C5C873-4F2C-4055-AD5B-CBE92307EC66}" srcId="{F2193C8A-2D77-4A6F-ADF4-50914DBFBE66}" destId="{CBCEDE2F-385C-4C35-A679-7C474E71E777}" srcOrd="5" destOrd="0" parTransId="{92FCFE41-3E07-4EDD-8EF2-1EF79D520212}" sibTransId="{D0F2C322-41B9-4F2D-9D51-7E1F822C750C}"/>
    <dgm:cxn modelId="{2216D1E0-5A59-4075-A21F-81D0403E87E5}" srcId="{F2193C8A-2D77-4A6F-ADF4-50914DBFBE66}" destId="{611A08EF-8272-4E2A-93F6-1BFB48C592CC}" srcOrd="1" destOrd="0" parTransId="{0C42602B-FDE4-41CC-B3CC-5A711CA983B2}" sibTransId="{DEB1DEBD-F920-460B-9D3E-3FB94F23181D}"/>
    <dgm:cxn modelId="{E9BB8459-47EB-4999-A8B4-29C3909D52C7}" type="presOf" srcId="{45DD08DB-5CC1-4473-89EF-AAEC02639885}" destId="{D4E8C52D-026A-4BD0-A318-DD0BFE0DFD4F}" srcOrd="0" destOrd="0" presId="urn:microsoft.com/office/officeart/2005/8/layout/pList1"/>
    <dgm:cxn modelId="{113E3420-CEFF-405A-8B46-3588935B94A9}" type="presOf" srcId="{DEB1DEBD-F920-460B-9D3E-3FB94F23181D}" destId="{EF0A8ED2-D633-4628-B443-E4804930AB42}" srcOrd="0" destOrd="0" presId="urn:microsoft.com/office/officeart/2005/8/layout/pList1"/>
    <dgm:cxn modelId="{840D1D6C-3288-4D69-A0A9-CA84CDE453AF}" type="presOf" srcId="{E1EBFFB4-F338-404C-AB96-7E36F98AE823}" destId="{6DAE3FF7-3317-4963-A821-74869F1C6381}" srcOrd="0" destOrd="0" presId="urn:microsoft.com/office/officeart/2005/8/layout/pList1"/>
    <dgm:cxn modelId="{2AEB6DE4-5B41-4328-8E19-DC293CBCF027}" type="presOf" srcId="{C6F91E99-3528-4C33-9726-0406079B6F3E}" destId="{FC80949A-99E9-4B55-9DBF-A396E1159C4F}" srcOrd="0" destOrd="0" presId="urn:microsoft.com/office/officeart/2005/8/layout/pList1"/>
    <dgm:cxn modelId="{26F0215E-E00A-46FF-A97F-10E8879F1F22}" type="presOf" srcId="{98D36382-9AB2-45FF-82E1-ADF036A1C7FD}" destId="{8FFDD0B7-2162-4B0F-81D1-EA108CAB01FA}" srcOrd="0" destOrd="0" presId="urn:microsoft.com/office/officeart/2005/8/layout/pList1"/>
    <dgm:cxn modelId="{87AD96DA-7D0E-421C-928C-D3F1B437789C}" type="presOf" srcId="{F8163F78-B509-42A0-A23B-278E9F683545}" destId="{4A698B54-52D2-41DC-934E-A7AF9D68C4C2}" srcOrd="0" destOrd="0" presId="urn:microsoft.com/office/officeart/2005/8/layout/pList1"/>
    <dgm:cxn modelId="{20E935AC-996A-43B7-A4BF-A4BEC78091C6}" type="presOf" srcId="{7F4E9012-B40D-4A6D-9F96-DE1DCF92F517}" destId="{3BFED663-079D-4FD3-9E15-C6F2BBF7EF9D}" srcOrd="0" destOrd="0" presId="urn:microsoft.com/office/officeart/2005/8/layout/pList1"/>
    <dgm:cxn modelId="{5F6455E7-2451-48AD-B5F1-E77F9095219E}" type="presOf" srcId="{75858AC5-7199-465C-9D19-E198269B803D}" destId="{A5515738-6F2E-4B10-804A-C3C185AC450B}" srcOrd="0" destOrd="0" presId="urn:microsoft.com/office/officeart/2005/8/layout/pList1"/>
    <dgm:cxn modelId="{12E6A81F-1504-4F74-9FE9-4AEA84A714DC}" srcId="{F2193C8A-2D77-4A6F-ADF4-50914DBFBE66}" destId="{E1EBFFB4-F338-404C-AB96-7E36F98AE823}" srcOrd="2" destOrd="0" parTransId="{A5C966C4-04FC-4F23-AC2E-82DAAFEFC3BD}" sibTransId="{98D36382-9AB2-45FF-82E1-ADF036A1C7FD}"/>
    <dgm:cxn modelId="{F9F25EE0-9DCD-4C52-AB02-C0EBD8355A7D}" type="presOf" srcId="{DA581CE4-7CCD-4BD2-9C7E-0B3FEBF08383}" destId="{1BA93612-E4C7-4B0C-9D46-3DFB65FD6C06}" srcOrd="0" destOrd="0" presId="urn:microsoft.com/office/officeart/2005/8/layout/pList1"/>
    <dgm:cxn modelId="{7B522A64-1772-478E-9084-BC200269BFEB}" type="presOf" srcId="{CBCEDE2F-385C-4C35-A679-7C474E71E777}" destId="{485E76A2-BCEC-47ED-9433-5873ABACFE04}" srcOrd="0" destOrd="0" presId="urn:microsoft.com/office/officeart/2005/8/layout/pList1"/>
    <dgm:cxn modelId="{4CD61C3E-E65A-45CC-B5C3-7645838C5D2F}" type="presOf" srcId="{B042543C-E3F8-4787-AAD4-85676FB965DE}" destId="{4299E0E5-218D-4447-8A92-7A1EB74CA12D}" srcOrd="0" destOrd="0" presId="urn:microsoft.com/office/officeart/2005/8/layout/pList1"/>
    <dgm:cxn modelId="{B289E100-481B-40F1-AD3E-67C82110D6E6}" type="presParOf" srcId="{33F19CC7-456E-4386-9800-BEE73849FA54}" destId="{DC874524-DAFF-400E-AAA1-A38F7CB62732}" srcOrd="0" destOrd="0" presId="urn:microsoft.com/office/officeart/2005/8/layout/pList1"/>
    <dgm:cxn modelId="{C937876B-3E6E-4F05-9A2C-4FE73171C269}" type="presParOf" srcId="{DC874524-DAFF-400E-AAA1-A38F7CB62732}" destId="{3434DFA9-40EA-4796-B51F-E4D5284B8A8D}" srcOrd="0" destOrd="0" presId="urn:microsoft.com/office/officeart/2005/8/layout/pList1"/>
    <dgm:cxn modelId="{58EC8799-85B6-4480-9879-EDF919C8901B}" type="presParOf" srcId="{DC874524-DAFF-400E-AAA1-A38F7CB62732}" destId="{1BA93612-E4C7-4B0C-9D46-3DFB65FD6C06}" srcOrd="1" destOrd="0" presId="urn:microsoft.com/office/officeart/2005/8/layout/pList1"/>
    <dgm:cxn modelId="{02625744-C98D-4706-9C04-3445AAFFD6B6}" type="presParOf" srcId="{33F19CC7-456E-4386-9800-BEE73849FA54}" destId="{4299E0E5-218D-4447-8A92-7A1EB74CA12D}" srcOrd="1" destOrd="0" presId="urn:microsoft.com/office/officeart/2005/8/layout/pList1"/>
    <dgm:cxn modelId="{3CB236E4-D665-4693-8E5B-62F825EA22F6}" type="presParOf" srcId="{33F19CC7-456E-4386-9800-BEE73849FA54}" destId="{B6C8A7C0-83D7-4AF2-B457-1F846D51791E}" srcOrd="2" destOrd="0" presId="urn:microsoft.com/office/officeart/2005/8/layout/pList1"/>
    <dgm:cxn modelId="{292BA10B-0C9C-48D4-AC5E-42BFF1ED12E5}" type="presParOf" srcId="{B6C8A7C0-83D7-4AF2-B457-1F846D51791E}" destId="{FF6176CA-B3C9-479D-86DD-F35678D6C01F}" srcOrd="0" destOrd="0" presId="urn:microsoft.com/office/officeart/2005/8/layout/pList1"/>
    <dgm:cxn modelId="{A6D15362-6A09-417B-9794-BDEBF89A3954}" type="presParOf" srcId="{B6C8A7C0-83D7-4AF2-B457-1F846D51791E}" destId="{22C695FB-A3BE-4DE4-A5C4-F280F32C5459}" srcOrd="1" destOrd="0" presId="urn:microsoft.com/office/officeart/2005/8/layout/pList1"/>
    <dgm:cxn modelId="{E1272A29-D16F-4714-A441-50DD744F1B88}" type="presParOf" srcId="{33F19CC7-456E-4386-9800-BEE73849FA54}" destId="{EF0A8ED2-D633-4628-B443-E4804930AB42}" srcOrd="3" destOrd="0" presId="urn:microsoft.com/office/officeart/2005/8/layout/pList1"/>
    <dgm:cxn modelId="{60C39B35-CFAC-487B-91E1-673AC9FF3764}" type="presParOf" srcId="{33F19CC7-456E-4386-9800-BEE73849FA54}" destId="{C2FFB67D-656D-41FE-8347-D3D852709A23}" srcOrd="4" destOrd="0" presId="urn:microsoft.com/office/officeart/2005/8/layout/pList1"/>
    <dgm:cxn modelId="{4DA5B689-722F-4FF0-943E-40B4156ADA16}" type="presParOf" srcId="{C2FFB67D-656D-41FE-8347-D3D852709A23}" destId="{D22EB30C-7667-4F83-A74C-F8A1FF46C480}" srcOrd="0" destOrd="0" presId="urn:microsoft.com/office/officeart/2005/8/layout/pList1"/>
    <dgm:cxn modelId="{F5106993-E9BD-42F7-93D7-ABB03D166D08}" type="presParOf" srcId="{C2FFB67D-656D-41FE-8347-D3D852709A23}" destId="{6DAE3FF7-3317-4963-A821-74869F1C6381}" srcOrd="1" destOrd="0" presId="urn:microsoft.com/office/officeart/2005/8/layout/pList1"/>
    <dgm:cxn modelId="{22E31531-3266-4673-B356-8C2306EE1FC3}" type="presParOf" srcId="{33F19CC7-456E-4386-9800-BEE73849FA54}" destId="{8FFDD0B7-2162-4B0F-81D1-EA108CAB01FA}" srcOrd="5" destOrd="0" presId="urn:microsoft.com/office/officeart/2005/8/layout/pList1"/>
    <dgm:cxn modelId="{06AFF962-C62B-4486-B5DA-07A50647F98D}" type="presParOf" srcId="{33F19CC7-456E-4386-9800-BEE73849FA54}" destId="{5A35B899-2340-489C-B070-3090A8FAD5AE}" srcOrd="6" destOrd="0" presId="urn:microsoft.com/office/officeart/2005/8/layout/pList1"/>
    <dgm:cxn modelId="{3DE13751-E753-4EF4-9ECA-E7F094E240E8}" type="presParOf" srcId="{5A35B899-2340-489C-B070-3090A8FAD5AE}" destId="{0DEC6CA7-6F93-4E4E-A96F-890A28878F25}" srcOrd="0" destOrd="0" presId="urn:microsoft.com/office/officeart/2005/8/layout/pList1"/>
    <dgm:cxn modelId="{B99BFA5D-DC1C-461A-9756-CB25ADD11754}" type="presParOf" srcId="{5A35B899-2340-489C-B070-3090A8FAD5AE}" destId="{A5515738-6F2E-4B10-804A-C3C185AC450B}" srcOrd="1" destOrd="0" presId="urn:microsoft.com/office/officeart/2005/8/layout/pList1"/>
    <dgm:cxn modelId="{DB22B548-E52E-46FD-8C05-886471B1EF55}" type="presParOf" srcId="{33F19CC7-456E-4386-9800-BEE73849FA54}" destId="{4A698B54-52D2-41DC-934E-A7AF9D68C4C2}" srcOrd="7" destOrd="0" presId="urn:microsoft.com/office/officeart/2005/8/layout/pList1"/>
    <dgm:cxn modelId="{CF533F12-14CC-4034-B06B-3FF6A9CFE100}" type="presParOf" srcId="{33F19CC7-456E-4386-9800-BEE73849FA54}" destId="{3610A705-093C-4432-B823-C01D2343813A}" srcOrd="8" destOrd="0" presId="urn:microsoft.com/office/officeart/2005/8/layout/pList1"/>
    <dgm:cxn modelId="{13DCA743-5E0F-48E8-A0C4-4F245B10401D}" type="presParOf" srcId="{3610A705-093C-4432-B823-C01D2343813A}" destId="{64421D36-0638-4CBA-9321-4513D9877EB1}" srcOrd="0" destOrd="0" presId="urn:microsoft.com/office/officeart/2005/8/layout/pList1"/>
    <dgm:cxn modelId="{6F190A5A-F91F-43FD-97D2-6AF2AD6D53F8}" type="presParOf" srcId="{3610A705-093C-4432-B823-C01D2343813A}" destId="{3BFED663-079D-4FD3-9E15-C6F2BBF7EF9D}" srcOrd="1" destOrd="0" presId="urn:microsoft.com/office/officeart/2005/8/layout/pList1"/>
    <dgm:cxn modelId="{606ED93F-C4C9-4DEB-B1A9-895FE4351E85}" type="presParOf" srcId="{33F19CC7-456E-4386-9800-BEE73849FA54}" destId="{D4E8C52D-026A-4BD0-A318-DD0BFE0DFD4F}" srcOrd="9" destOrd="0" presId="urn:microsoft.com/office/officeart/2005/8/layout/pList1"/>
    <dgm:cxn modelId="{B4A9920A-964F-4D88-8C54-D7B7353D9602}" type="presParOf" srcId="{33F19CC7-456E-4386-9800-BEE73849FA54}" destId="{3D16E08F-D9B2-4A75-9033-6B6BF431DF6D}" srcOrd="10" destOrd="0" presId="urn:microsoft.com/office/officeart/2005/8/layout/pList1"/>
    <dgm:cxn modelId="{4E9C7B38-F3A7-480A-973D-2F560026966D}" type="presParOf" srcId="{3D16E08F-D9B2-4A75-9033-6B6BF431DF6D}" destId="{2A9EB252-9A7D-4B64-84F1-6587D40CB684}" srcOrd="0" destOrd="0" presId="urn:microsoft.com/office/officeart/2005/8/layout/pList1"/>
    <dgm:cxn modelId="{09AAB772-CDF5-4991-96EC-F589044C3BA1}" type="presParOf" srcId="{3D16E08F-D9B2-4A75-9033-6B6BF431DF6D}" destId="{485E76A2-BCEC-47ED-9433-5873ABACFE04}" srcOrd="1" destOrd="0" presId="urn:microsoft.com/office/officeart/2005/8/layout/pList1"/>
    <dgm:cxn modelId="{7035D226-DD38-4590-9015-068053BC55CE}" type="presParOf" srcId="{33F19CC7-456E-4386-9800-BEE73849FA54}" destId="{8E114ED4-7AA1-4CD6-B337-BDE6DE4BFB43}" srcOrd="11" destOrd="0" presId="urn:microsoft.com/office/officeart/2005/8/layout/pList1"/>
    <dgm:cxn modelId="{F407BC52-DEA2-49CA-B45C-75019BE27697}" type="presParOf" srcId="{33F19CC7-456E-4386-9800-BEE73849FA54}" destId="{DF65B9AD-BCA2-4FEF-9ECB-0479A6C30E61}" srcOrd="12" destOrd="0" presId="urn:microsoft.com/office/officeart/2005/8/layout/pList1"/>
    <dgm:cxn modelId="{624AD776-719C-4E70-B1C3-FA345BC817B4}" type="presParOf" srcId="{DF65B9AD-BCA2-4FEF-9ECB-0479A6C30E61}" destId="{36882F3D-4D9D-4038-ABF4-E27286440033}" srcOrd="0" destOrd="0" presId="urn:microsoft.com/office/officeart/2005/8/layout/pList1"/>
    <dgm:cxn modelId="{BD9EB336-ED5C-4683-B0DC-2855829B3CA8}" type="presParOf" srcId="{DF65B9AD-BCA2-4FEF-9ECB-0479A6C30E61}" destId="{FC80949A-99E9-4B55-9DBF-A396E1159C4F}" srcOrd="1" destOrd="0" presId="urn:microsoft.com/office/officeart/2005/8/layout/pList1"/>
    <dgm:cxn modelId="{712E94AE-8F38-4FBB-8E6C-DC046C3FC316}" type="presParOf" srcId="{33F19CC7-456E-4386-9800-BEE73849FA54}" destId="{FF4150C8-CEF6-48B4-970C-FDB5C25E7BA2}" srcOrd="13" destOrd="0" presId="urn:microsoft.com/office/officeart/2005/8/layout/pList1"/>
    <dgm:cxn modelId="{C8875239-DD61-45EF-BCA3-83D3CF3FD26F}" type="presParOf" srcId="{33F19CC7-456E-4386-9800-BEE73849FA54}" destId="{F990D35F-0F7F-4630-A240-89874A9424FD}" srcOrd="14" destOrd="0" presId="urn:microsoft.com/office/officeart/2005/8/layout/pList1"/>
    <dgm:cxn modelId="{70CB22EC-6709-4812-95B8-DC947BF967BD}" type="presParOf" srcId="{F990D35F-0F7F-4630-A240-89874A9424FD}" destId="{77582C9D-AF10-44CC-BA18-7B1C2EB052ED}" srcOrd="0" destOrd="0" presId="urn:microsoft.com/office/officeart/2005/8/layout/pList1"/>
    <dgm:cxn modelId="{7FD17119-B958-41FB-9482-E7ACD6ADE1BE}" type="presParOf" srcId="{F990D35F-0F7F-4630-A240-89874A9424FD}" destId="{8EF17C68-5362-4579-91FD-24CA8AF270A9}"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8AD4F89-67B5-4840-9C62-1AFDC630D7E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03A28182-660E-4A73-BA59-E9323318C9D0}">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smtClean="0"/>
            <a:t>Debt</a:t>
          </a:r>
          <a:endParaRPr lang="en-US" dirty="0"/>
        </a:p>
      </dgm:t>
    </dgm:pt>
    <dgm:pt modelId="{ED182ABF-6A98-4EEC-9A12-F1F8DECA537A}" type="parTrans" cxnId="{909D4FB8-8D81-4BB1-9CF9-9C8B80F5CE34}">
      <dgm:prSet/>
      <dgm:spPr/>
      <dgm:t>
        <a:bodyPr/>
        <a:lstStyle/>
        <a:p>
          <a:endParaRPr lang="en-US"/>
        </a:p>
      </dgm:t>
    </dgm:pt>
    <dgm:pt modelId="{8FA9939E-DC57-4C56-960C-0D7679049031}" type="sibTrans" cxnId="{909D4FB8-8D81-4BB1-9CF9-9C8B80F5CE34}">
      <dgm:prSet/>
      <dgm:spPr/>
      <dgm:t>
        <a:bodyPr/>
        <a:lstStyle/>
        <a:p>
          <a:endParaRPr lang="en-US"/>
        </a:p>
      </dgm:t>
    </dgm:pt>
    <dgm:pt modelId="{9844EEAD-EDCB-47F1-A469-82CACC0E73D4}">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smtClean="0"/>
            <a:t>Equity </a:t>
          </a:r>
          <a:endParaRPr lang="en-US" dirty="0"/>
        </a:p>
      </dgm:t>
    </dgm:pt>
    <dgm:pt modelId="{D8C973C0-B584-4A38-A173-6DB621F56CAF}" type="parTrans" cxnId="{9EFF358F-095C-4799-A757-28C7ABC19299}">
      <dgm:prSet/>
      <dgm:spPr/>
      <dgm:t>
        <a:bodyPr/>
        <a:lstStyle/>
        <a:p>
          <a:endParaRPr lang="en-US"/>
        </a:p>
      </dgm:t>
    </dgm:pt>
    <dgm:pt modelId="{E75E91BE-6DBA-4291-B61D-3C5524E21AEA}" type="sibTrans" cxnId="{9EFF358F-095C-4799-A757-28C7ABC19299}">
      <dgm:prSet/>
      <dgm:spPr/>
      <dgm:t>
        <a:bodyPr/>
        <a:lstStyle/>
        <a:p>
          <a:endParaRPr lang="en-US"/>
        </a:p>
      </dgm:t>
    </dgm:pt>
    <dgm:pt modelId="{1CBA7B5E-E2E6-4AAB-B756-5C74376B3A23}" type="pres">
      <dgm:prSet presAssocID="{48AD4F89-67B5-4840-9C62-1AFDC630D7EB}" presName="Name0" presStyleCnt="0">
        <dgm:presLayoutVars>
          <dgm:dir/>
          <dgm:resizeHandles val="exact"/>
        </dgm:presLayoutVars>
      </dgm:prSet>
      <dgm:spPr/>
      <dgm:t>
        <a:bodyPr/>
        <a:lstStyle/>
        <a:p>
          <a:endParaRPr lang="en-US"/>
        </a:p>
      </dgm:t>
    </dgm:pt>
    <dgm:pt modelId="{CD503845-71B6-471C-996E-28316D0EE7D5}" type="pres">
      <dgm:prSet presAssocID="{03A28182-660E-4A73-BA59-E9323318C9D0}" presName="compNode" presStyleCnt="0"/>
      <dgm:spPr/>
    </dgm:pt>
    <dgm:pt modelId="{89C635AF-939B-4BF8-9BCE-3DBE71219B97}" type="pres">
      <dgm:prSet presAssocID="{03A28182-660E-4A73-BA59-E9323318C9D0}" presName="pictRect" presStyleLbl="node1" presStyleIdx="0" presStyleCnt="2"/>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B4E7DD6C-8423-4481-9444-A22D3F520D7B}" type="pres">
      <dgm:prSet presAssocID="{03A28182-660E-4A73-BA59-E9323318C9D0}" presName="textRect" presStyleLbl="revTx" presStyleIdx="0" presStyleCnt="2">
        <dgm:presLayoutVars>
          <dgm:bulletEnabled val="1"/>
        </dgm:presLayoutVars>
      </dgm:prSet>
      <dgm:spPr/>
      <dgm:t>
        <a:bodyPr/>
        <a:lstStyle/>
        <a:p>
          <a:endParaRPr lang="en-US"/>
        </a:p>
      </dgm:t>
    </dgm:pt>
    <dgm:pt modelId="{9F06F992-186B-47CA-9079-A038C728D68B}" type="pres">
      <dgm:prSet presAssocID="{8FA9939E-DC57-4C56-960C-0D7679049031}" presName="sibTrans" presStyleLbl="sibTrans2D1" presStyleIdx="0" presStyleCnt="0"/>
      <dgm:spPr/>
      <dgm:t>
        <a:bodyPr/>
        <a:lstStyle/>
        <a:p>
          <a:endParaRPr lang="en-US"/>
        </a:p>
      </dgm:t>
    </dgm:pt>
    <dgm:pt modelId="{92C69351-F3FF-4AB9-AF15-0DF8DE3E0044}" type="pres">
      <dgm:prSet presAssocID="{9844EEAD-EDCB-47F1-A469-82CACC0E73D4}" presName="compNode" presStyleCnt="0"/>
      <dgm:spPr/>
    </dgm:pt>
    <dgm:pt modelId="{716DB227-2461-4CD3-ACA0-2BF8AB4AAD88}" type="pres">
      <dgm:prSet presAssocID="{9844EEAD-EDCB-47F1-A469-82CACC0E73D4}" presName="pictRect" presStyleLbl="node1" presStyleIdx="1" presStyleCnt="2"/>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0323B5D0-BBA4-471E-8FF5-86E727D5489D}" type="pres">
      <dgm:prSet presAssocID="{9844EEAD-EDCB-47F1-A469-82CACC0E73D4}" presName="textRect" presStyleLbl="revTx" presStyleIdx="1" presStyleCnt="2">
        <dgm:presLayoutVars>
          <dgm:bulletEnabled val="1"/>
        </dgm:presLayoutVars>
      </dgm:prSet>
      <dgm:spPr/>
      <dgm:t>
        <a:bodyPr/>
        <a:lstStyle/>
        <a:p>
          <a:endParaRPr lang="en-US"/>
        </a:p>
      </dgm:t>
    </dgm:pt>
  </dgm:ptLst>
  <dgm:cxnLst>
    <dgm:cxn modelId="{A7D66503-2D1A-4475-9F38-322463201C18}" type="presOf" srcId="{03A28182-660E-4A73-BA59-E9323318C9D0}" destId="{B4E7DD6C-8423-4481-9444-A22D3F520D7B}" srcOrd="0" destOrd="0" presId="urn:microsoft.com/office/officeart/2005/8/layout/pList1"/>
    <dgm:cxn modelId="{909D4FB8-8D81-4BB1-9CF9-9C8B80F5CE34}" srcId="{48AD4F89-67B5-4840-9C62-1AFDC630D7EB}" destId="{03A28182-660E-4A73-BA59-E9323318C9D0}" srcOrd="0" destOrd="0" parTransId="{ED182ABF-6A98-4EEC-9A12-F1F8DECA537A}" sibTransId="{8FA9939E-DC57-4C56-960C-0D7679049031}"/>
    <dgm:cxn modelId="{CD486687-955D-464B-A98A-19D9CDEC000C}" type="presOf" srcId="{48AD4F89-67B5-4840-9C62-1AFDC630D7EB}" destId="{1CBA7B5E-E2E6-4AAB-B756-5C74376B3A23}" srcOrd="0" destOrd="0" presId="urn:microsoft.com/office/officeart/2005/8/layout/pList1"/>
    <dgm:cxn modelId="{9EFF358F-095C-4799-A757-28C7ABC19299}" srcId="{48AD4F89-67B5-4840-9C62-1AFDC630D7EB}" destId="{9844EEAD-EDCB-47F1-A469-82CACC0E73D4}" srcOrd="1" destOrd="0" parTransId="{D8C973C0-B584-4A38-A173-6DB621F56CAF}" sibTransId="{E75E91BE-6DBA-4291-B61D-3C5524E21AEA}"/>
    <dgm:cxn modelId="{FB4317FF-0A8D-41C1-AEC0-AE968B7F89D5}" type="presOf" srcId="{9844EEAD-EDCB-47F1-A469-82CACC0E73D4}" destId="{0323B5D0-BBA4-471E-8FF5-86E727D5489D}" srcOrd="0" destOrd="0" presId="urn:microsoft.com/office/officeart/2005/8/layout/pList1"/>
    <dgm:cxn modelId="{E0711F22-925F-4A1C-96CA-E5CB37151856}" type="presOf" srcId="{8FA9939E-DC57-4C56-960C-0D7679049031}" destId="{9F06F992-186B-47CA-9079-A038C728D68B}" srcOrd="0" destOrd="0" presId="urn:microsoft.com/office/officeart/2005/8/layout/pList1"/>
    <dgm:cxn modelId="{C5338C87-7EE7-4882-8C0E-08E38C0A93C5}" type="presParOf" srcId="{1CBA7B5E-E2E6-4AAB-B756-5C74376B3A23}" destId="{CD503845-71B6-471C-996E-28316D0EE7D5}" srcOrd="0" destOrd="0" presId="urn:microsoft.com/office/officeart/2005/8/layout/pList1"/>
    <dgm:cxn modelId="{51882126-5B28-4A21-A414-376D8D45B0E0}" type="presParOf" srcId="{CD503845-71B6-471C-996E-28316D0EE7D5}" destId="{89C635AF-939B-4BF8-9BCE-3DBE71219B97}" srcOrd="0" destOrd="0" presId="urn:microsoft.com/office/officeart/2005/8/layout/pList1"/>
    <dgm:cxn modelId="{D35F2CA6-9907-4A2A-86B1-787D3EC434F4}" type="presParOf" srcId="{CD503845-71B6-471C-996E-28316D0EE7D5}" destId="{B4E7DD6C-8423-4481-9444-A22D3F520D7B}" srcOrd="1" destOrd="0" presId="urn:microsoft.com/office/officeart/2005/8/layout/pList1"/>
    <dgm:cxn modelId="{6D469D9F-9237-493E-AADF-C97737E0C115}" type="presParOf" srcId="{1CBA7B5E-E2E6-4AAB-B756-5C74376B3A23}" destId="{9F06F992-186B-47CA-9079-A038C728D68B}" srcOrd="1" destOrd="0" presId="urn:microsoft.com/office/officeart/2005/8/layout/pList1"/>
    <dgm:cxn modelId="{8E2B60D7-9C97-447E-86FB-1887C9EE6102}" type="presParOf" srcId="{1CBA7B5E-E2E6-4AAB-B756-5C74376B3A23}" destId="{92C69351-F3FF-4AB9-AF15-0DF8DE3E0044}" srcOrd="2" destOrd="0" presId="urn:microsoft.com/office/officeart/2005/8/layout/pList1"/>
    <dgm:cxn modelId="{19E8B1D0-32F8-4B62-AF66-679B79C94AB1}" type="presParOf" srcId="{92C69351-F3FF-4AB9-AF15-0DF8DE3E0044}" destId="{716DB227-2461-4CD3-ACA0-2BF8AB4AAD88}" srcOrd="0" destOrd="0" presId="urn:microsoft.com/office/officeart/2005/8/layout/pList1"/>
    <dgm:cxn modelId="{73E2311A-1231-45FB-ACCA-181EC88E6F01}" type="presParOf" srcId="{92C69351-F3FF-4AB9-AF15-0DF8DE3E0044}" destId="{0323B5D0-BBA4-471E-8FF5-86E727D5489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5A1258-1792-46BB-A8DC-6531DC160D5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B2A263-5C9B-4292-9EC1-02D259F1A3D8}">
      <dgm:prSet phldrT="[Text]" custT="1"/>
      <dgm:spPr>
        <a:solidFill>
          <a:srgbClr val="FF0000"/>
        </a:solidFill>
      </dgm:spPr>
      <dgm:t>
        <a:bodyPr/>
        <a:lstStyle/>
        <a:p>
          <a:r>
            <a:rPr lang="en-US" sz="3600" dirty="0" smtClean="0"/>
            <a:t>BEFORE "L2" Series</a:t>
          </a:r>
          <a:endParaRPr lang="en-US" sz="3600" dirty="0"/>
        </a:p>
      </dgm:t>
    </dgm:pt>
    <dgm:pt modelId="{C4AB1A64-7249-4E40-A41D-A1B848404473}" type="parTrans" cxnId="{9FF678A3-A5F5-44A5-8E86-454C9226F3B2}">
      <dgm:prSet/>
      <dgm:spPr/>
      <dgm:t>
        <a:bodyPr/>
        <a:lstStyle/>
        <a:p>
          <a:endParaRPr lang="en-US"/>
        </a:p>
      </dgm:t>
    </dgm:pt>
    <dgm:pt modelId="{0B7C06C9-8F00-4770-935E-F790294630A9}" type="sibTrans" cxnId="{9FF678A3-A5F5-44A5-8E86-454C9226F3B2}">
      <dgm:prSet/>
      <dgm:spPr/>
      <dgm:t>
        <a:bodyPr/>
        <a:lstStyle/>
        <a:p>
          <a:endParaRPr lang="en-US"/>
        </a:p>
      </dgm:t>
    </dgm:pt>
    <dgm:pt modelId="{BA9971E8-7F81-4A47-A0D0-FBFFD348DD70}">
      <dgm:prSet custT="1"/>
      <dgm:spPr/>
      <dgm:t>
        <a:bodyPr/>
        <a:lstStyle/>
        <a:p>
          <a:r>
            <a:rPr lang="en-US" sz="5400" dirty="0" smtClean="0"/>
            <a:t>300+</a:t>
          </a:r>
          <a:endParaRPr lang="en-US" sz="5400" dirty="0"/>
        </a:p>
      </dgm:t>
    </dgm:pt>
    <dgm:pt modelId="{4AB41F03-1789-4BE5-BD6C-CEBB5AE5EEB9}" type="parTrans" cxnId="{94FFB03F-2372-4670-892B-6FB787EA3254}">
      <dgm:prSet/>
      <dgm:spPr/>
      <dgm:t>
        <a:bodyPr/>
        <a:lstStyle/>
        <a:p>
          <a:endParaRPr lang="en-US"/>
        </a:p>
      </dgm:t>
    </dgm:pt>
    <dgm:pt modelId="{0E137224-E574-4AFB-875C-22252E3065C3}" type="sibTrans" cxnId="{94FFB03F-2372-4670-892B-6FB787EA3254}">
      <dgm:prSet/>
      <dgm:spPr/>
      <dgm:t>
        <a:bodyPr/>
        <a:lstStyle/>
        <a:p>
          <a:endParaRPr lang="en-US"/>
        </a:p>
      </dgm:t>
    </dgm:pt>
    <dgm:pt modelId="{D21A173B-0D30-4FFE-BEFE-BD4BF72554F8}">
      <dgm:prSet custT="1"/>
      <dgm:spPr/>
      <dgm:t>
        <a:bodyPr/>
        <a:lstStyle/>
        <a:p>
          <a:r>
            <a:rPr lang="en-US" sz="3600" dirty="0" smtClean="0"/>
            <a:t>After "BES171"</a:t>
          </a:r>
          <a:endParaRPr lang="en-US" sz="3600" dirty="0"/>
        </a:p>
      </dgm:t>
    </dgm:pt>
    <dgm:pt modelId="{D1E152E3-37FC-442F-AB44-CCD26DFFB6A0}" type="parTrans" cxnId="{CE782147-865A-498C-BC86-3D66AC7550E1}">
      <dgm:prSet/>
      <dgm:spPr/>
      <dgm:t>
        <a:bodyPr/>
        <a:lstStyle/>
        <a:p>
          <a:endParaRPr lang="en-US"/>
        </a:p>
      </dgm:t>
    </dgm:pt>
    <dgm:pt modelId="{6F0F4800-563E-4959-85A8-FDEF3F839834}" type="sibTrans" cxnId="{CE782147-865A-498C-BC86-3D66AC7550E1}">
      <dgm:prSet/>
      <dgm:spPr/>
      <dgm:t>
        <a:bodyPr/>
        <a:lstStyle/>
        <a:p>
          <a:endParaRPr lang="en-US"/>
        </a:p>
      </dgm:t>
    </dgm:pt>
    <dgm:pt modelId="{E10176F9-3EA3-4C96-8A23-0B3691DE5AFF}">
      <dgm:prSet custT="1"/>
      <dgm:spPr/>
      <dgm:t>
        <a:bodyPr/>
        <a:lstStyle/>
        <a:p>
          <a:r>
            <a:rPr lang="en-US" sz="3600" dirty="0" smtClean="0"/>
            <a:t>Finance: ~100 (incl. current, budget)</a:t>
          </a:r>
          <a:endParaRPr lang="en-US" sz="3600" dirty="0"/>
        </a:p>
      </dgm:t>
    </dgm:pt>
    <dgm:pt modelId="{4E77C708-E05B-4C87-A870-973C1CCA3228}" type="parTrans" cxnId="{8D02D3C7-910E-4071-8305-12E224B5A6CE}">
      <dgm:prSet/>
      <dgm:spPr/>
      <dgm:t>
        <a:bodyPr/>
        <a:lstStyle/>
        <a:p>
          <a:endParaRPr lang="en-US"/>
        </a:p>
      </dgm:t>
    </dgm:pt>
    <dgm:pt modelId="{C76BA8F8-2564-44D6-8325-DFFAEF177E5C}" type="sibTrans" cxnId="{8D02D3C7-910E-4071-8305-12E224B5A6CE}">
      <dgm:prSet/>
      <dgm:spPr/>
      <dgm:t>
        <a:bodyPr/>
        <a:lstStyle/>
        <a:p>
          <a:endParaRPr lang="en-US"/>
        </a:p>
      </dgm:t>
    </dgm:pt>
    <dgm:pt modelId="{4D47F9C6-828B-41D4-94AB-8858D0992216}" type="pres">
      <dgm:prSet presAssocID="{C65A1258-1792-46BB-A8DC-6531DC160D5A}" presName="Name0" presStyleCnt="0">
        <dgm:presLayoutVars>
          <dgm:dir/>
          <dgm:animLvl val="lvl"/>
          <dgm:resizeHandles val="exact"/>
        </dgm:presLayoutVars>
      </dgm:prSet>
      <dgm:spPr/>
      <dgm:t>
        <a:bodyPr/>
        <a:lstStyle/>
        <a:p>
          <a:endParaRPr lang="en-US"/>
        </a:p>
      </dgm:t>
    </dgm:pt>
    <dgm:pt modelId="{3E12F139-8951-473F-9B84-8DB6B284858A}" type="pres">
      <dgm:prSet presAssocID="{E6B2A263-5C9B-4292-9EC1-02D259F1A3D8}" presName="composite" presStyleCnt="0"/>
      <dgm:spPr/>
    </dgm:pt>
    <dgm:pt modelId="{346F18FA-0468-4751-835D-404FB6471C39}" type="pres">
      <dgm:prSet presAssocID="{E6B2A263-5C9B-4292-9EC1-02D259F1A3D8}" presName="parTx" presStyleLbl="alignNode1" presStyleIdx="0" presStyleCnt="2">
        <dgm:presLayoutVars>
          <dgm:chMax val="0"/>
          <dgm:chPref val="0"/>
          <dgm:bulletEnabled val="1"/>
        </dgm:presLayoutVars>
      </dgm:prSet>
      <dgm:spPr/>
      <dgm:t>
        <a:bodyPr/>
        <a:lstStyle/>
        <a:p>
          <a:endParaRPr lang="en-US"/>
        </a:p>
      </dgm:t>
    </dgm:pt>
    <dgm:pt modelId="{35FCCC7C-7980-45CF-A17C-1CC5CEA2F5E8}" type="pres">
      <dgm:prSet presAssocID="{E6B2A263-5C9B-4292-9EC1-02D259F1A3D8}" presName="desTx" presStyleLbl="alignAccFollowNode1" presStyleIdx="0" presStyleCnt="2">
        <dgm:presLayoutVars>
          <dgm:bulletEnabled val="1"/>
        </dgm:presLayoutVars>
      </dgm:prSet>
      <dgm:spPr/>
      <dgm:t>
        <a:bodyPr/>
        <a:lstStyle/>
        <a:p>
          <a:endParaRPr lang="en-US"/>
        </a:p>
      </dgm:t>
    </dgm:pt>
    <dgm:pt modelId="{083DDA4B-0E79-4735-A3B9-6D24E9998AE5}" type="pres">
      <dgm:prSet presAssocID="{0B7C06C9-8F00-4770-935E-F790294630A9}" presName="space" presStyleCnt="0"/>
      <dgm:spPr/>
    </dgm:pt>
    <dgm:pt modelId="{9A982727-476C-4C55-BDBD-39C5594431B2}" type="pres">
      <dgm:prSet presAssocID="{D21A173B-0D30-4FFE-BEFE-BD4BF72554F8}" presName="composite" presStyleCnt="0"/>
      <dgm:spPr/>
    </dgm:pt>
    <dgm:pt modelId="{438C150C-427A-46D8-B152-4745FB23BCC3}" type="pres">
      <dgm:prSet presAssocID="{D21A173B-0D30-4FFE-BEFE-BD4BF72554F8}" presName="parTx" presStyleLbl="alignNode1" presStyleIdx="1" presStyleCnt="2">
        <dgm:presLayoutVars>
          <dgm:chMax val="0"/>
          <dgm:chPref val="0"/>
          <dgm:bulletEnabled val="1"/>
        </dgm:presLayoutVars>
      </dgm:prSet>
      <dgm:spPr/>
      <dgm:t>
        <a:bodyPr/>
        <a:lstStyle/>
        <a:p>
          <a:endParaRPr lang="en-US"/>
        </a:p>
      </dgm:t>
    </dgm:pt>
    <dgm:pt modelId="{850C5C52-C88E-499F-9A61-0565AB34DA3A}" type="pres">
      <dgm:prSet presAssocID="{D21A173B-0D30-4FFE-BEFE-BD4BF72554F8}" presName="desTx" presStyleLbl="alignAccFollowNode1" presStyleIdx="1" presStyleCnt="2">
        <dgm:presLayoutVars>
          <dgm:bulletEnabled val="1"/>
        </dgm:presLayoutVars>
      </dgm:prSet>
      <dgm:spPr/>
      <dgm:t>
        <a:bodyPr/>
        <a:lstStyle/>
        <a:p>
          <a:endParaRPr lang="en-US"/>
        </a:p>
      </dgm:t>
    </dgm:pt>
  </dgm:ptLst>
  <dgm:cxnLst>
    <dgm:cxn modelId="{13C4EFA1-DA5A-47C7-A501-7A03253FEA30}" type="presOf" srcId="{BA9971E8-7F81-4A47-A0D0-FBFFD348DD70}" destId="{35FCCC7C-7980-45CF-A17C-1CC5CEA2F5E8}" srcOrd="0" destOrd="0" presId="urn:microsoft.com/office/officeart/2005/8/layout/hList1"/>
    <dgm:cxn modelId="{8A45D038-7FA5-40ED-9114-FC390EF5DD74}" type="presOf" srcId="{E6B2A263-5C9B-4292-9EC1-02D259F1A3D8}" destId="{346F18FA-0468-4751-835D-404FB6471C39}" srcOrd="0" destOrd="0" presId="urn:microsoft.com/office/officeart/2005/8/layout/hList1"/>
    <dgm:cxn modelId="{94FFB03F-2372-4670-892B-6FB787EA3254}" srcId="{E6B2A263-5C9B-4292-9EC1-02D259F1A3D8}" destId="{BA9971E8-7F81-4A47-A0D0-FBFFD348DD70}" srcOrd="0" destOrd="0" parTransId="{4AB41F03-1789-4BE5-BD6C-CEBB5AE5EEB9}" sibTransId="{0E137224-E574-4AFB-875C-22252E3065C3}"/>
    <dgm:cxn modelId="{F019ADFB-481E-4F3E-8014-B1D92BE99E37}" type="presOf" srcId="{E10176F9-3EA3-4C96-8A23-0B3691DE5AFF}" destId="{850C5C52-C88E-499F-9A61-0565AB34DA3A}" srcOrd="0" destOrd="0" presId="urn:microsoft.com/office/officeart/2005/8/layout/hList1"/>
    <dgm:cxn modelId="{9FF678A3-A5F5-44A5-8E86-454C9226F3B2}" srcId="{C65A1258-1792-46BB-A8DC-6531DC160D5A}" destId="{E6B2A263-5C9B-4292-9EC1-02D259F1A3D8}" srcOrd="0" destOrd="0" parTransId="{C4AB1A64-7249-4E40-A41D-A1B848404473}" sibTransId="{0B7C06C9-8F00-4770-935E-F790294630A9}"/>
    <dgm:cxn modelId="{8D02D3C7-910E-4071-8305-12E224B5A6CE}" srcId="{D21A173B-0D30-4FFE-BEFE-BD4BF72554F8}" destId="{E10176F9-3EA3-4C96-8A23-0B3691DE5AFF}" srcOrd="0" destOrd="0" parTransId="{4E77C708-E05B-4C87-A870-973C1CCA3228}" sibTransId="{C76BA8F8-2564-44D6-8325-DFFAEF177E5C}"/>
    <dgm:cxn modelId="{6605EB36-43AD-4BB9-979A-91164E2782AD}" type="presOf" srcId="{D21A173B-0D30-4FFE-BEFE-BD4BF72554F8}" destId="{438C150C-427A-46D8-B152-4745FB23BCC3}" srcOrd="0" destOrd="0" presId="urn:microsoft.com/office/officeart/2005/8/layout/hList1"/>
    <dgm:cxn modelId="{06B21261-F374-48E9-9474-9B73E217A8BF}" type="presOf" srcId="{C65A1258-1792-46BB-A8DC-6531DC160D5A}" destId="{4D47F9C6-828B-41D4-94AB-8858D0992216}" srcOrd="0" destOrd="0" presId="urn:microsoft.com/office/officeart/2005/8/layout/hList1"/>
    <dgm:cxn modelId="{CE782147-865A-498C-BC86-3D66AC7550E1}" srcId="{C65A1258-1792-46BB-A8DC-6531DC160D5A}" destId="{D21A173B-0D30-4FFE-BEFE-BD4BF72554F8}" srcOrd="1" destOrd="0" parTransId="{D1E152E3-37FC-442F-AB44-CCD26DFFB6A0}" sibTransId="{6F0F4800-563E-4959-85A8-FDEF3F839834}"/>
    <dgm:cxn modelId="{4999E9EE-6AFC-4E78-9E15-AF1C6FA41F1F}" type="presParOf" srcId="{4D47F9C6-828B-41D4-94AB-8858D0992216}" destId="{3E12F139-8951-473F-9B84-8DB6B284858A}" srcOrd="0" destOrd="0" presId="urn:microsoft.com/office/officeart/2005/8/layout/hList1"/>
    <dgm:cxn modelId="{1849CB68-1876-413D-BC68-B09DB5DA17D7}" type="presParOf" srcId="{3E12F139-8951-473F-9B84-8DB6B284858A}" destId="{346F18FA-0468-4751-835D-404FB6471C39}" srcOrd="0" destOrd="0" presId="urn:microsoft.com/office/officeart/2005/8/layout/hList1"/>
    <dgm:cxn modelId="{CE0F3FA2-0755-41BA-AD6C-7BCF4B335C51}" type="presParOf" srcId="{3E12F139-8951-473F-9B84-8DB6B284858A}" destId="{35FCCC7C-7980-45CF-A17C-1CC5CEA2F5E8}" srcOrd="1" destOrd="0" presId="urn:microsoft.com/office/officeart/2005/8/layout/hList1"/>
    <dgm:cxn modelId="{03CD30D5-4698-4556-B052-3C5271BFC311}" type="presParOf" srcId="{4D47F9C6-828B-41D4-94AB-8858D0992216}" destId="{083DDA4B-0E79-4735-A3B9-6D24E9998AE5}" srcOrd="1" destOrd="0" presId="urn:microsoft.com/office/officeart/2005/8/layout/hList1"/>
    <dgm:cxn modelId="{6AF7DD1F-800F-40E9-BDF3-DA3576F8EAE8}" type="presParOf" srcId="{4D47F9C6-828B-41D4-94AB-8858D0992216}" destId="{9A982727-476C-4C55-BDBD-39C5594431B2}" srcOrd="2" destOrd="0" presId="urn:microsoft.com/office/officeart/2005/8/layout/hList1"/>
    <dgm:cxn modelId="{E62CE455-D784-4075-853A-BC87F2B8E0F8}" type="presParOf" srcId="{9A982727-476C-4C55-BDBD-39C5594431B2}" destId="{438C150C-427A-46D8-B152-4745FB23BCC3}" srcOrd="0" destOrd="0" presId="urn:microsoft.com/office/officeart/2005/8/layout/hList1"/>
    <dgm:cxn modelId="{89FF4966-8A78-4114-BB33-156CF31A52E3}" type="presParOf" srcId="{9A982727-476C-4C55-BDBD-39C5594431B2}" destId="{850C5C52-C88E-499F-9A61-0565AB34DA3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EF650AA-5789-47B9-891F-349CF0E01EE0}"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E81C82E2-E9FC-420A-B7C7-7438C79D2957}">
      <dgm:prSet phldrT="[Text]"/>
      <dgm:spPr/>
      <dgm:t>
        <a:bodyPr/>
        <a:lstStyle/>
        <a:p>
          <a:r>
            <a:rPr lang="en-US" dirty="0" smtClean="0"/>
            <a:t>Sell, purchase</a:t>
          </a:r>
          <a:r>
            <a:rPr lang="en-US" smtClean="0"/>
            <a:t>, execute </a:t>
          </a:r>
          <a:r>
            <a:rPr lang="en-US" dirty="0" smtClean="0"/>
            <a:t>@later date</a:t>
          </a:r>
          <a:endParaRPr lang="en-US" dirty="0"/>
        </a:p>
      </dgm:t>
    </dgm:pt>
    <dgm:pt modelId="{3BB1BDD9-CA6D-4F0F-99FB-308EDB79C032}" type="parTrans" cxnId="{F7E2F71B-8A74-4368-A8D9-115CEDCF4986}">
      <dgm:prSet/>
      <dgm:spPr/>
      <dgm:t>
        <a:bodyPr/>
        <a:lstStyle/>
        <a:p>
          <a:endParaRPr lang="en-US"/>
        </a:p>
      </dgm:t>
    </dgm:pt>
    <dgm:pt modelId="{FE297817-917D-470B-9AD5-D34AE7541EE2}" type="sibTrans" cxnId="{F7E2F71B-8A74-4368-A8D9-115CEDCF4986}">
      <dgm:prSet/>
      <dgm:spPr/>
      <dgm:t>
        <a:bodyPr/>
        <a:lstStyle/>
        <a:p>
          <a:endParaRPr lang="en-US"/>
        </a:p>
      </dgm:t>
    </dgm:pt>
    <dgm:pt modelId="{4962082F-3FD2-4A3E-8623-E1BE01D39D19}">
      <dgm:prSet phldrT="[Text]" custT="1"/>
      <dgm:spPr/>
      <dgm:t>
        <a:bodyPr/>
        <a:lstStyle/>
        <a:p>
          <a:r>
            <a:rPr lang="en-US" sz="3600" dirty="0" smtClean="0"/>
            <a:t>Forward contract</a:t>
          </a:r>
          <a:endParaRPr lang="en-US" sz="3600" dirty="0"/>
        </a:p>
      </dgm:t>
    </dgm:pt>
    <dgm:pt modelId="{41742C5D-FF3A-49F6-9919-880D69A9B996}" type="parTrans" cxnId="{9489700D-6A4C-4009-96C6-8F6D49A83052}">
      <dgm:prSet/>
      <dgm:spPr/>
      <dgm:t>
        <a:bodyPr/>
        <a:lstStyle/>
        <a:p>
          <a:endParaRPr lang="en-US"/>
        </a:p>
      </dgm:t>
    </dgm:pt>
    <dgm:pt modelId="{EBF72604-CB2A-43A5-B3BD-0A5604D70F54}" type="sibTrans" cxnId="{9489700D-6A4C-4009-96C6-8F6D49A83052}">
      <dgm:prSet/>
      <dgm:spPr/>
      <dgm:t>
        <a:bodyPr/>
        <a:lstStyle/>
        <a:p>
          <a:endParaRPr lang="en-US"/>
        </a:p>
      </dgm:t>
    </dgm:pt>
    <dgm:pt modelId="{F1BF2D80-767C-407D-BE31-C178F0937EE7}">
      <dgm:prSet phldrT="[Text]"/>
      <dgm:spPr/>
      <dgm:t>
        <a:bodyPr/>
        <a:lstStyle/>
        <a:p>
          <a:r>
            <a:rPr lang="en-US" dirty="0" smtClean="0"/>
            <a:t>Buy “insurance” to minimize “risk”</a:t>
          </a:r>
          <a:endParaRPr lang="en-US" dirty="0"/>
        </a:p>
      </dgm:t>
    </dgm:pt>
    <dgm:pt modelId="{8DF1B750-D58A-4D2F-987D-A5E98B80D418}" type="parTrans" cxnId="{9268A39F-0284-4A09-9746-C071DE1D4470}">
      <dgm:prSet/>
      <dgm:spPr/>
      <dgm:t>
        <a:bodyPr/>
        <a:lstStyle/>
        <a:p>
          <a:endParaRPr lang="en-US"/>
        </a:p>
      </dgm:t>
    </dgm:pt>
    <dgm:pt modelId="{380A44F6-9A53-4A8A-BD13-7557847D3279}" type="sibTrans" cxnId="{9268A39F-0284-4A09-9746-C071DE1D4470}">
      <dgm:prSet/>
      <dgm:spPr/>
      <dgm:t>
        <a:bodyPr/>
        <a:lstStyle/>
        <a:p>
          <a:endParaRPr lang="en-US"/>
        </a:p>
      </dgm:t>
    </dgm:pt>
    <dgm:pt modelId="{323D1404-945D-4F66-B4ED-8D817887D993}">
      <dgm:prSet phldrT="[Text]"/>
      <dgm:spPr/>
      <dgm:t>
        <a:bodyPr/>
        <a:lstStyle/>
        <a:p>
          <a:r>
            <a:rPr lang="en-US" dirty="0" smtClean="0">
              <a:solidFill>
                <a:srgbClr val="C00000"/>
              </a:solidFill>
            </a:rPr>
            <a:t>Call Option </a:t>
          </a:r>
          <a:r>
            <a:rPr lang="en-US" dirty="0" smtClean="0"/>
            <a:t>[right to buy, no obligation to buy] </a:t>
          </a:r>
          <a:endParaRPr lang="en-US" dirty="0"/>
        </a:p>
      </dgm:t>
    </dgm:pt>
    <dgm:pt modelId="{FCBDFC87-B7A8-4D56-B1BC-0BECF065F67E}" type="parTrans" cxnId="{51FFC575-6B3D-462F-B6A8-114C23565B79}">
      <dgm:prSet/>
      <dgm:spPr/>
      <dgm:t>
        <a:bodyPr/>
        <a:lstStyle/>
        <a:p>
          <a:endParaRPr lang="en-US"/>
        </a:p>
      </dgm:t>
    </dgm:pt>
    <dgm:pt modelId="{675FE20D-0FDA-400B-9AB3-9B262919F88B}" type="sibTrans" cxnId="{51FFC575-6B3D-462F-B6A8-114C23565B79}">
      <dgm:prSet/>
      <dgm:spPr/>
      <dgm:t>
        <a:bodyPr/>
        <a:lstStyle/>
        <a:p>
          <a:endParaRPr lang="en-US"/>
        </a:p>
      </dgm:t>
    </dgm:pt>
    <dgm:pt modelId="{200C44E7-FC36-4DA3-B0E2-3E6B2BF59C79}">
      <dgm:prSet phldrT="[Text]" custT="1"/>
      <dgm:spPr/>
      <dgm:t>
        <a:bodyPr/>
        <a:lstStyle/>
        <a:p>
          <a:r>
            <a:rPr lang="en-US" sz="3600" dirty="0" smtClean="0"/>
            <a:t>Future contract</a:t>
          </a:r>
          <a:endParaRPr lang="en-US" sz="3600" dirty="0"/>
        </a:p>
      </dgm:t>
    </dgm:pt>
    <dgm:pt modelId="{61B92B24-E2F0-43BA-BD25-72A65D7253B2}" type="parTrans" cxnId="{7A73B1CC-D0AC-436B-9E10-99D7A38781FA}">
      <dgm:prSet/>
      <dgm:spPr/>
      <dgm:t>
        <a:bodyPr/>
        <a:lstStyle/>
        <a:p>
          <a:endParaRPr lang="en-US"/>
        </a:p>
      </dgm:t>
    </dgm:pt>
    <dgm:pt modelId="{8F58DBD4-8F95-4FE7-B436-57704C22191C}" type="sibTrans" cxnId="{7A73B1CC-D0AC-436B-9E10-99D7A38781FA}">
      <dgm:prSet/>
      <dgm:spPr/>
      <dgm:t>
        <a:bodyPr/>
        <a:lstStyle/>
        <a:p>
          <a:endParaRPr lang="en-US"/>
        </a:p>
      </dgm:t>
    </dgm:pt>
    <dgm:pt modelId="{AA81E1A4-E37E-4838-B4CE-AFBCF0402622}">
      <dgm:prSet phldrT="[Text]"/>
      <dgm:spPr/>
      <dgm:t>
        <a:bodyPr/>
        <a:lstStyle/>
        <a:p>
          <a:r>
            <a:rPr lang="en-US" dirty="0" smtClean="0">
              <a:solidFill>
                <a:srgbClr val="C00000"/>
              </a:solidFill>
            </a:rPr>
            <a:t>Put Option </a:t>
          </a:r>
          <a:r>
            <a:rPr lang="en-US" dirty="0" smtClean="0"/>
            <a:t>[right to sell, but no obligation to sell]</a:t>
          </a:r>
          <a:endParaRPr lang="en-US" dirty="0"/>
        </a:p>
      </dgm:t>
    </dgm:pt>
    <dgm:pt modelId="{ADCB4D7A-6522-4A62-99F9-059226F728A2}" type="parTrans" cxnId="{5FA245EC-32F6-4CD0-97A0-9DFF6D4FD72F}">
      <dgm:prSet/>
      <dgm:spPr/>
      <dgm:t>
        <a:bodyPr/>
        <a:lstStyle/>
        <a:p>
          <a:endParaRPr lang="en-US"/>
        </a:p>
      </dgm:t>
    </dgm:pt>
    <dgm:pt modelId="{309B1E0C-4D83-40B3-9900-EDC5C18A5695}" type="sibTrans" cxnId="{5FA245EC-32F6-4CD0-97A0-9DFF6D4FD72F}">
      <dgm:prSet/>
      <dgm:spPr/>
      <dgm:t>
        <a:bodyPr/>
        <a:lstStyle/>
        <a:p>
          <a:endParaRPr lang="en-US"/>
        </a:p>
      </dgm:t>
    </dgm:pt>
    <dgm:pt modelId="{22F35B8A-0E21-44BC-88E2-9D05F4C5AD71}" type="pres">
      <dgm:prSet presAssocID="{5EF650AA-5789-47B9-891F-349CF0E01EE0}" presName="Name0" presStyleCnt="0">
        <dgm:presLayoutVars>
          <dgm:chMax val="5"/>
          <dgm:chPref val="5"/>
          <dgm:dir/>
          <dgm:animLvl val="lvl"/>
        </dgm:presLayoutVars>
      </dgm:prSet>
      <dgm:spPr/>
      <dgm:t>
        <a:bodyPr/>
        <a:lstStyle/>
        <a:p>
          <a:endParaRPr lang="en-US"/>
        </a:p>
      </dgm:t>
    </dgm:pt>
    <dgm:pt modelId="{BC7D72F3-5CCF-4A36-8D68-ED7EA3DCA90A}" type="pres">
      <dgm:prSet presAssocID="{E81C82E2-E9FC-420A-B7C7-7438C79D2957}" presName="parentText1" presStyleLbl="node1" presStyleIdx="0" presStyleCnt="2">
        <dgm:presLayoutVars>
          <dgm:chMax/>
          <dgm:chPref val="3"/>
          <dgm:bulletEnabled val="1"/>
        </dgm:presLayoutVars>
      </dgm:prSet>
      <dgm:spPr/>
      <dgm:t>
        <a:bodyPr/>
        <a:lstStyle/>
        <a:p>
          <a:endParaRPr lang="en-US"/>
        </a:p>
      </dgm:t>
    </dgm:pt>
    <dgm:pt modelId="{A8652D8E-86E6-4FB4-8F1B-4AC531561813}" type="pres">
      <dgm:prSet presAssocID="{E81C82E2-E9FC-420A-B7C7-7438C79D2957}" presName="childText1" presStyleLbl="solidAlignAcc1" presStyleIdx="0" presStyleCnt="2">
        <dgm:presLayoutVars>
          <dgm:chMax val="0"/>
          <dgm:chPref val="0"/>
          <dgm:bulletEnabled val="1"/>
        </dgm:presLayoutVars>
      </dgm:prSet>
      <dgm:spPr/>
      <dgm:t>
        <a:bodyPr/>
        <a:lstStyle/>
        <a:p>
          <a:endParaRPr lang="en-US"/>
        </a:p>
      </dgm:t>
    </dgm:pt>
    <dgm:pt modelId="{31E7300D-A0AE-47E7-98B1-32C58AECAE03}" type="pres">
      <dgm:prSet presAssocID="{F1BF2D80-767C-407D-BE31-C178F0937EE7}" presName="parentText2" presStyleLbl="node1" presStyleIdx="1" presStyleCnt="2">
        <dgm:presLayoutVars>
          <dgm:chMax/>
          <dgm:chPref val="3"/>
          <dgm:bulletEnabled val="1"/>
        </dgm:presLayoutVars>
      </dgm:prSet>
      <dgm:spPr/>
      <dgm:t>
        <a:bodyPr/>
        <a:lstStyle/>
        <a:p>
          <a:endParaRPr lang="en-US"/>
        </a:p>
      </dgm:t>
    </dgm:pt>
    <dgm:pt modelId="{A5D946FC-176D-4D47-8EBA-AE22DE72D232}" type="pres">
      <dgm:prSet presAssocID="{F1BF2D80-767C-407D-BE31-C178F0937EE7}" presName="childText2" presStyleLbl="solidAlignAcc1" presStyleIdx="1" presStyleCnt="2">
        <dgm:presLayoutVars>
          <dgm:chMax val="0"/>
          <dgm:chPref val="0"/>
          <dgm:bulletEnabled val="1"/>
        </dgm:presLayoutVars>
      </dgm:prSet>
      <dgm:spPr/>
      <dgm:t>
        <a:bodyPr/>
        <a:lstStyle/>
        <a:p>
          <a:endParaRPr lang="en-US"/>
        </a:p>
      </dgm:t>
    </dgm:pt>
  </dgm:ptLst>
  <dgm:cxnLst>
    <dgm:cxn modelId="{4E699A5E-A719-46D0-B3E9-6550D4325B49}" type="presOf" srcId="{F1BF2D80-767C-407D-BE31-C178F0937EE7}" destId="{31E7300D-A0AE-47E7-98B1-32C58AECAE03}" srcOrd="0" destOrd="0" presId="urn:microsoft.com/office/officeart/2009/3/layout/IncreasingArrowsProcess"/>
    <dgm:cxn modelId="{9170A94D-3485-4FD1-93EB-EDCEB6EA86F7}" type="presOf" srcId="{E81C82E2-E9FC-420A-B7C7-7438C79D2957}" destId="{BC7D72F3-5CCF-4A36-8D68-ED7EA3DCA90A}" srcOrd="0" destOrd="0" presId="urn:microsoft.com/office/officeart/2009/3/layout/IncreasingArrowsProcess"/>
    <dgm:cxn modelId="{ABD81D3A-8FDB-4F68-88B5-2F0469B2A7A9}" type="presOf" srcId="{323D1404-945D-4F66-B4ED-8D817887D993}" destId="{A5D946FC-176D-4D47-8EBA-AE22DE72D232}" srcOrd="0" destOrd="0" presId="urn:microsoft.com/office/officeart/2009/3/layout/IncreasingArrowsProcess"/>
    <dgm:cxn modelId="{20CEC858-7082-424E-8A17-14A84B9D4347}" type="presOf" srcId="{4962082F-3FD2-4A3E-8623-E1BE01D39D19}" destId="{A8652D8E-86E6-4FB4-8F1B-4AC531561813}" srcOrd="0" destOrd="0" presId="urn:microsoft.com/office/officeart/2009/3/layout/IncreasingArrowsProcess"/>
    <dgm:cxn modelId="{9489700D-6A4C-4009-96C6-8F6D49A83052}" srcId="{E81C82E2-E9FC-420A-B7C7-7438C79D2957}" destId="{4962082F-3FD2-4A3E-8623-E1BE01D39D19}" srcOrd="0" destOrd="0" parTransId="{41742C5D-FF3A-49F6-9919-880D69A9B996}" sibTransId="{EBF72604-CB2A-43A5-B3BD-0A5604D70F54}"/>
    <dgm:cxn modelId="{5FA245EC-32F6-4CD0-97A0-9DFF6D4FD72F}" srcId="{F1BF2D80-767C-407D-BE31-C178F0937EE7}" destId="{AA81E1A4-E37E-4838-B4CE-AFBCF0402622}" srcOrd="1" destOrd="0" parTransId="{ADCB4D7A-6522-4A62-99F9-059226F728A2}" sibTransId="{309B1E0C-4D83-40B3-9900-EDC5C18A5695}"/>
    <dgm:cxn modelId="{F7E2F71B-8A74-4368-A8D9-115CEDCF4986}" srcId="{5EF650AA-5789-47B9-891F-349CF0E01EE0}" destId="{E81C82E2-E9FC-420A-B7C7-7438C79D2957}" srcOrd="0" destOrd="0" parTransId="{3BB1BDD9-CA6D-4F0F-99FB-308EDB79C032}" sibTransId="{FE297817-917D-470B-9AD5-D34AE7541EE2}"/>
    <dgm:cxn modelId="{A6344457-CD0C-48B5-A149-D92FA26061EA}" type="presOf" srcId="{5EF650AA-5789-47B9-891F-349CF0E01EE0}" destId="{22F35B8A-0E21-44BC-88E2-9D05F4C5AD71}" srcOrd="0" destOrd="0" presId="urn:microsoft.com/office/officeart/2009/3/layout/IncreasingArrowsProcess"/>
    <dgm:cxn modelId="{90D13DC1-D480-4657-923C-E86BABCF51E1}" type="presOf" srcId="{200C44E7-FC36-4DA3-B0E2-3E6B2BF59C79}" destId="{A8652D8E-86E6-4FB4-8F1B-4AC531561813}" srcOrd="0" destOrd="1" presId="urn:microsoft.com/office/officeart/2009/3/layout/IncreasingArrowsProcess"/>
    <dgm:cxn modelId="{9268A39F-0284-4A09-9746-C071DE1D4470}" srcId="{5EF650AA-5789-47B9-891F-349CF0E01EE0}" destId="{F1BF2D80-767C-407D-BE31-C178F0937EE7}" srcOrd="1" destOrd="0" parTransId="{8DF1B750-D58A-4D2F-987D-A5E98B80D418}" sibTransId="{380A44F6-9A53-4A8A-BD13-7557847D3279}"/>
    <dgm:cxn modelId="{51FFC575-6B3D-462F-B6A8-114C23565B79}" srcId="{F1BF2D80-767C-407D-BE31-C178F0937EE7}" destId="{323D1404-945D-4F66-B4ED-8D817887D993}" srcOrd="0" destOrd="0" parTransId="{FCBDFC87-B7A8-4D56-B1BC-0BECF065F67E}" sibTransId="{675FE20D-0FDA-400B-9AB3-9B262919F88B}"/>
    <dgm:cxn modelId="{C62DD596-7A91-4E1B-89CE-484865919298}" type="presOf" srcId="{AA81E1A4-E37E-4838-B4CE-AFBCF0402622}" destId="{A5D946FC-176D-4D47-8EBA-AE22DE72D232}" srcOrd="0" destOrd="1" presId="urn:microsoft.com/office/officeart/2009/3/layout/IncreasingArrowsProcess"/>
    <dgm:cxn modelId="{7A73B1CC-D0AC-436B-9E10-99D7A38781FA}" srcId="{E81C82E2-E9FC-420A-B7C7-7438C79D2957}" destId="{200C44E7-FC36-4DA3-B0E2-3E6B2BF59C79}" srcOrd="1" destOrd="0" parTransId="{61B92B24-E2F0-43BA-BD25-72A65D7253B2}" sibTransId="{8F58DBD4-8F95-4FE7-B436-57704C22191C}"/>
    <dgm:cxn modelId="{60144007-60A0-440A-A611-F9C40449CC57}" type="presParOf" srcId="{22F35B8A-0E21-44BC-88E2-9D05F4C5AD71}" destId="{BC7D72F3-5CCF-4A36-8D68-ED7EA3DCA90A}" srcOrd="0" destOrd="0" presId="urn:microsoft.com/office/officeart/2009/3/layout/IncreasingArrowsProcess"/>
    <dgm:cxn modelId="{9261E8E9-9137-4B7C-9CD7-2B594CCE2EF8}" type="presParOf" srcId="{22F35B8A-0E21-44BC-88E2-9D05F4C5AD71}" destId="{A8652D8E-86E6-4FB4-8F1B-4AC531561813}" srcOrd="1" destOrd="0" presId="urn:microsoft.com/office/officeart/2009/3/layout/IncreasingArrowsProcess"/>
    <dgm:cxn modelId="{404C4E59-43C8-4575-AC62-DF7E9EDF6250}" type="presParOf" srcId="{22F35B8A-0E21-44BC-88E2-9D05F4C5AD71}" destId="{31E7300D-A0AE-47E7-98B1-32C58AECAE03}" srcOrd="2" destOrd="0" presId="urn:microsoft.com/office/officeart/2009/3/layout/IncreasingArrowsProcess"/>
    <dgm:cxn modelId="{3F77ECE7-D8FC-4A39-843C-F66D53CA1767}" type="presParOf" srcId="{22F35B8A-0E21-44BC-88E2-9D05F4C5AD71}" destId="{A5D946FC-176D-4D47-8EBA-AE22DE72D232}" srcOrd="3"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8A3A55C-2BEE-4003-B853-75DC218761F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8DB47F3F-CC54-4A44-ABDE-B0B33E3AC191}">
      <dgm:prSet phldrT="[Text]"/>
      <dgm:spPr/>
      <dgm:t>
        <a:bodyPr/>
        <a:lstStyle/>
        <a:p>
          <a:r>
            <a:rPr lang="en-US" dirty="0" smtClean="0">
              <a:solidFill>
                <a:srgbClr val="FFC000"/>
              </a:solidFill>
            </a:rPr>
            <a:t>By Settlement</a:t>
          </a:r>
          <a:endParaRPr lang="en-US" dirty="0">
            <a:solidFill>
              <a:srgbClr val="FFC000"/>
            </a:solidFill>
          </a:endParaRPr>
        </a:p>
      </dgm:t>
    </dgm:pt>
    <dgm:pt modelId="{7D598F05-0F25-437E-9C5E-5CF7F9F1928D}" type="parTrans" cxnId="{EE3C29CC-A232-44DE-84D3-2521F07074D6}">
      <dgm:prSet/>
      <dgm:spPr/>
      <dgm:t>
        <a:bodyPr/>
        <a:lstStyle/>
        <a:p>
          <a:endParaRPr lang="en-US">
            <a:solidFill>
              <a:schemeClr val="tx1"/>
            </a:solidFill>
          </a:endParaRPr>
        </a:p>
      </dgm:t>
    </dgm:pt>
    <dgm:pt modelId="{F84E9AD7-662B-4D27-B442-6656682E4A78}" type="sibTrans" cxnId="{EE3C29CC-A232-44DE-84D3-2521F07074D6}">
      <dgm:prSet/>
      <dgm:spPr/>
      <dgm:t>
        <a:bodyPr/>
        <a:lstStyle/>
        <a:p>
          <a:endParaRPr lang="en-US">
            <a:solidFill>
              <a:schemeClr val="tx1"/>
            </a:solidFill>
          </a:endParaRPr>
        </a:p>
      </dgm:t>
    </dgm:pt>
    <dgm:pt modelId="{74CC36F2-2C0F-42DB-8FFA-F8BCD6A4A974}">
      <dgm:prSet phldrT="[Text]"/>
      <dgm:spPr/>
      <dgm:t>
        <a:bodyPr/>
        <a:lstStyle/>
        <a:p>
          <a:r>
            <a:rPr lang="en-US" dirty="0" smtClean="0">
              <a:solidFill>
                <a:srgbClr val="FFC000"/>
              </a:solidFill>
            </a:rPr>
            <a:t>Spot Market</a:t>
          </a:r>
          <a:endParaRPr lang="en-US" dirty="0">
            <a:solidFill>
              <a:srgbClr val="FFC000"/>
            </a:solidFill>
          </a:endParaRPr>
        </a:p>
      </dgm:t>
    </dgm:pt>
    <dgm:pt modelId="{583BFB39-EC2A-46D2-B54F-3F16B67354B2}" type="parTrans" cxnId="{0F5B49E7-6F1A-44D3-95EC-9FF6E3E8AAEB}">
      <dgm:prSet/>
      <dgm:spPr/>
      <dgm:t>
        <a:bodyPr/>
        <a:lstStyle/>
        <a:p>
          <a:endParaRPr lang="en-US">
            <a:solidFill>
              <a:schemeClr val="tx1"/>
            </a:solidFill>
          </a:endParaRPr>
        </a:p>
      </dgm:t>
    </dgm:pt>
    <dgm:pt modelId="{6D16B4AB-73D0-46A1-BA3E-4114F03ABD6B}" type="sibTrans" cxnId="{0F5B49E7-6F1A-44D3-95EC-9FF6E3E8AAEB}">
      <dgm:prSet/>
      <dgm:spPr/>
      <dgm:t>
        <a:bodyPr/>
        <a:lstStyle/>
        <a:p>
          <a:endParaRPr lang="en-US">
            <a:solidFill>
              <a:schemeClr val="tx1"/>
            </a:solidFill>
          </a:endParaRPr>
        </a:p>
      </dgm:t>
    </dgm:pt>
    <dgm:pt modelId="{F557B55E-783F-4C74-94B7-27BDECC63A0B}">
      <dgm:prSet phldrT="[Text]"/>
      <dgm:spPr/>
      <dgm:t>
        <a:bodyPr/>
        <a:lstStyle/>
        <a:p>
          <a:r>
            <a:rPr lang="en-US" dirty="0" smtClean="0">
              <a:solidFill>
                <a:srgbClr val="FFC000"/>
              </a:solidFill>
            </a:rPr>
            <a:t>Future Market</a:t>
          </a:r>
          <a:endParaRPr lang="en-US" dirty="0">
            <a:solidFill>
              <a:srgbClr val="FFC000"/>
            </a:solidFill>
          </a:endParaRPr>
        </a:p>
      </dgm:t>
    </dgm:pt>
    <dgm:pt modelId="{F6E4B86D-2114-48F9-A7B5-773F91195D01}" type="parTrans" cxnId="{D38E917D-7308-43D4-9EA9-B89A25A581B0}">
      <dgm:prSet/>
      <dgm:spPr/>
      <dgm:t>
        <a:bodyPr/>
        <a:lstStyle/>
        <a:p>
          <a:endParaRPr lang="en-US">
            <a:solidFill>
              <a:schemeClr val="tx1"/>
            </a:solidFill>
          </a:endParaRPr>
        </a:p>
      </dgm:t>
    </dgm:pt>
    <dgm:pt modelId="{61DA1252-2E33-4379-A557-C8F3E1EEAA23}" type="sibTrans" cxnId="{D38E917D-7308-43D4-9EA9-B89A25A581B0}">
      <dgm:prSet/>
      <dgm:spPr/>
      <dgm:t>
        <a:bodyPr/>
        <a:lstStyle/>
        <a:p>
          <a:endParaRPr lang="en-US">
            <a:solidFill>
              <a:schemeClr val="tx1"/>
            </a:solidFill>
          </a:endParaRPr>
        </a:p>
      </dgm:t>
    </dgm:pt>
    <dgm:pt modelId="{F4E3B3B5-7F28-4B99-86C7-813C3056637D}" type="pres">
      <dgm:prSet presAssocID="{58A3A55C-2BEE-4003-B853-75DC218761F1}" presName="Name0" presStyleCnt="0">
        <dgm:presLayoutVars>
          <dgm:orgChart val="1"/>
          <dgm:chPref val="1"/>
          <dgm:dir/>
          <dgm:animOne val="branch"/>
          <dgm:animLvl val="lvl"/>
          <dgm:resizeHandles/>
        </dgm:presLayoutVars>
      </dgm:prSet>
      <dgm:spPr/>
      <dgm:t>
        <a:bodyPr/>
        <a:lstStyle/>
        <a:p>
          <a:endParaRPr lang="en-US"/>
        </a:p>
      </dgm:t>
    </dgm:pt>
    <dgm:pt modelId="{2FD5AA65-4645-40B8-99C8-0E246865E2D6}" type="pres">
      <dgm:prSet presAssocID="{8DB47F3F-CC54-4A44-ABDE-B0B33E3AC191}" presName="hierRoot1" presStyleCnt="0">
        <dgm:presLayoutVars>
          <dgm:hierBranch val="init"/>
        </dgm:presLayoutVars>
      </dgm:prSet>
      <dgm:spPr/>
    </dgm:pt>
    <dgm:pt modelId="{545C7381-BB67-4727-8596-2A848F4EBDFA}" type="pres">
      <dgm:prSet presAssocID="{8DB47F3F-CC54-4A44-ABDE-B0B33E3AC191}" presName="rootComposite1" presStyleCnt="0"/>
      <dgm:spPr/>
    </dgm:pt>
    <dgm:pt modelId="{069A38C7-E225-4D85-85FC-D1E4E441A292}" type="pres">
      <dgm:prSet presAssocID="{8DB47F3F-CC54-4A44-ABDE-B0B33E3AC191}" presName="rootText1" presStyleLbl="alignAcc1" presStyleIdx="0" presStyleCnt="0">
        <dgm:presLayoutVars>
          <dgm:chPref val="3"/>
        </dgm:presLayoutVars>
      </dgm:prSet>
      <dgm:spPr/>
      <dgm:t>
        <a:bodyPr/>
        <a:lstStyle/>
        <a:p>
          <a:endParaRPr lang="en-US"/>
        </a:p>
      </dgm:t>
    </dgm:pt>
    <dgm:pt modelId="{68039357-F385-4413-9661-648C667EA655}" type="pres">
      <dgm:prSet presAssocID="{8DB47F3F-CC54-4A44-ABDE-B0B33E3AC191}" presName="topArc1" presStyleLbl="parChTrans1D1" presStyleIdx="0" presStyleCnt="6"/>
      <dgm:spPr/>
    </dgm:pt>
    <dgm:pt modelId="{C51F6D61-9458-49BE-82DA-743ED8EC8523}" type="pres">
      <dgm:prSet presAssocID="{8DB47F3F-CC54-4A44-ABDE-B0B33E3AC191}" presName="bottomArc1" presStyleLbl="parChTrans1D1" presStyleIdx="1" presStyleCnt="6"/>
      <dgm:spPr/>
    </dgm:pt>
    <dgm:pt modelId="{082A3685-43B6-4B8F-B419-1695F5034FDE}" type="pres">
      <dgm:prSet presAssocID="{8DB47F3F-CC54-4A44-ABDE-B0B33E3AC191}" presName="topConnNode1" presStyleLbl="node1" presStyleIdx="0" presStyleCnt="0"/>
      <dgm:spPr/>
      <dgm:t>
        <a:bodyPr/>
        <a:lstStyle/>
        <a:p>
          <a:endParaRPr lang="en-US"/>
        </a:p>
      </dgm:t>
    </dgm:pt>
    <dgm:pt modelId="{C7EE538C-653A-4797-8DF4-934B16D9A75E}" type="pres">
      <dgm:prSet presAssocID="{8DB47F3F-CC54-4A44-ABDE-B0B33E3AC191}" presName="hierChild2" presStyleCnt="0"/>
      <dgm:spPr/>
    </dgm:pt>
    <dgm:pt modelId="{0C8D1586-1295-44C9-B440-341EDE52E882}" type="pres">
      <dgm:prSet presAssocID="{583BFB39-EC2A-46D2-B54F-3F16B67354B2}" presName="Name28" presStyleLbl="parChTrans1D2" presStyleIdx="0" presStyleCnt="2"/>
      <dgm:spPr/>
      <dgm:t>
        <a:bodyPr/>
        <a:lstStyle/>
        <a:p>
          <a:endParaRPr lang="en-US"/>
        </a:p>
      </dgm:t>
    </dgm:pt>
    <dgm:pt modelId="{B070BC31-32DC-4277-9B61-F6CDE826E237}" type="pres">
      <dgm:prSet presAssocID="{74CC36F2-2C0F-42DB-8FFA-F8BCD6A4A974}" presName="hierRoot2" presStyleCnt="0">
        <dgm:presLayoutVars>
          <dgm:hierBranch val="init"/>
        </dgm:presLayoutVars>
      </dgm:prSet>
      <dgm:spPr/>
    </dgm:pt>
    <dgm:pt modelId="{4B93626E-9A9C-42BC-A00C-457C4E1D398D}" type="pres">
      <dgm:prSet presAssocID="{74CC36F2-2C0F-42DB-8FFA-F8BCD6A4A974}" presName="rootComposite2" presStyleCnt="0"/>
      <dgm:spPr/>
    </dgm:pt>
    <dgm:pt modelId="{1E704DD4-DD81-4A8D-AF3E-E44AAA3F5368}" type="pres">
      <dgm:prSet presAssocID="{74CC36F2-2C0F-42DB-8FFA-F8BCD6A4A974}" presName="rootText2" presStyleLbl="alignAcc1" presStyleIdx="0" presStyleCnt="0">
        <dgm:presLayoutVars>
          <dgm:chPref val="3"/>
        </dgm:presLayoutVars>
      </dgm:prSet>
      <dgm:spPr/>
      <dgm:t>
        <a:bodyPr/>
        <a:lstStyle/>
        <a:p>
          <a:endParaRPr lang="en-US"/>
        </a:p>
      </dgm:t>
    </dgm:pt>
    <dgm:pt modelId="{CEF86232-AB25-4374-BE04-63633329295A}" type="pres">
      <dgm:prSet presAssocID="{74CC36F2-2C0F-42DB-8FFA-F8BCD6A4A974}" presName="topArc2" presStyleLbl="parChTrans1D1" presStyleIdx="2" presStyleCnt="6"/>
      <dgm:spPr/>
    </dgm:pt>
    <dgm:pt modelId="{612EAB34-5A12-47B0-9FD0-6ADEB651FD0F}" type="pres">
      <dgm:prSet presAssocID="{74CC36F2-2C0F-42DB-8FFA-F8BCD6A4A974}" presName="bottomArc2" presStyleLbl="parChTrans1D1" presStyleIdx="3" presStyleCnt="6"/>
      <dgm:spPr/>
    </dgm:pt>
    <dgm:pt modelId="{5CCC3085-F9D5-489F-A263-D9605D54D758}" type="pres">
      <dgm:prSet presAssocID="{74CC36F2-2C0F-42DB-8FFA-F8BCD6A4A974}" presName="topConnNode2" presStyleLbl="node2" presStyleIdx="0" presStyleCnt="0"/>
      <dgm:spPr/>
      <dgm:t>
        <a:bodyPr/>
        <a:lstStyle/>
        <a:p>
          <a:endParaRPr lang="en-US"/>
        </a:p>
      </dgm:t>
    </dgm:pt>
    <dgm:pt modelId="{4778E10F-FE5A-427A-9731-517A4D7FA2E5}" type="pres">
      <dgm:prSet presAssocID="{74CC36F2-2C0F-42DB-8FFA-F8BCD6A4A974}" presName="hierChild4" presStyleCnt="0"/>
      <dgm:spPr/>
    </dgm:pt>
    <dgm:pt modelId="{AC9A8674-C835-4193-AFA7-FF90F986ECD8}" type="pres">
      <dgm:prSet presAssocID="{74CC36F2-2C0F-42DB-8FFA-F8BCD6A4A974}" presName="hierChild5" presStyleCnt="0"/>
      <dgm:spPr/>
    </dgm:pt>
    <dgm:pt modelId="{7A03052C-0D84-463B-9922-E30337A221A4}" type="pres">
      <dgm:prSet presAssocID="{F6E4B86D-2114-48F9-A7B5-773F91195D01}" presName="Name28" presStyleLbl="parChTrans1D2" presStyleIdx="1" presStyleCnt="2"/>
      <dgm:spPr/>
      <dgm:t>
        <a:bodyPr/>
        <a:lstStyle/>
        <a:p>
          <a:endParaRPr lang="en-US"/>
        </a:p>
      </dgm:t>
    </dgm:pt>
    <dgm:pt modelId="{036638B0-AC44-4A1B-BF9B-D09188C8B365}" type="pres">
      <dgm:prSet presAssocID="{F557B55E-783F-4C74-94B7-27BDECC63A0B}" presName="hierRoot2" presStyleCnt="0">
        <dgm:presLayoutVars>
          <dgm:hierBranch val="init"/>
        </dgm:presLayoutVars>
      </dgm:prSet>
      <dgm:spPr/>
    </dgm:pt>
    <dgm:pt modelId="{D1B5EAD8-4207-471A-8CA8-157A662F7969}" type="pres">
      <dgm:prSet presAssocID="{F557B55E-783F-4C74-94B7-27BDECC63A0B}" presName="rootComposite2" presStyleCnt="0"/>
      <dgm:spPr/>
    </dgm:pt>
    <dgm:pt modelId="{EA8E5CDF-E54D-4444-A800-4C34C4C6C3A5}" type="pres">
      <dgm:prSet presAssocID="{F557B55E-783F-4C74-94B7-27BDECC63A0B}" presName="rootText2" presStyleLbl="alignAcc1" presStyleIdx="0" presStyleCnt="0">
        <dgm:presLayoutVars>
          <dgm:chPref val="3"/>
        </dgm:presLayoutVars>
      </dgm:prSet>
      <dgm:spPr/>
      <dgm:t>
        <a:bodyPr/>
        <a:lstStyle/>
        <a:p>
          <a:endParaRPr lang="en-US"/>
        </a:p>
      </dgm:t>
    </dgm:pt>
    <dgm:pt modelId="{B4DA93D6-8E6D-47F7-9706-98EBF64893CA}" type="pres">
      <dgm:prSet presAssocID="{F557B55E-783F-4C74-94B7-27BDECC63A0B}" presName="topArc2" presStyleLbl="parChTrans1D1" presStyleIdx="4" presStyleCnt="6"/>
      <dgm:spPr/>
    </dgm:pt>
    <dgm:pt modelId="{BB6FCFB3-DF52-48C3-B1A9-73C68BFF50DD}" type="pres">
      <dgm:prSet presAssocID="{F557B55E-783F-4C74-94B7-27BDECC63A0B}" presName="bottomArc2" presStyleLbl="parChTrans1D1" presStyleIdx="5" presStyleCnt="6"/>
      <dgm:spPr/>
    </dgm:pt>
    <dgm:pt modelId="{4DE49A5F-E877-4300-B572-B55ADCD8928C}" type="pres">
      <dgm:prSet presAssocID="{F557B55E-783F-4C74-94B7-27BDECC63A0B}" presName="topConnNode2" presStyleLbl="node2" presStyleIdx="0" presStyleCnt="0"/>
      <dgm:spPr/>
      <dgm:t>
        <a:bodyPr/>
        <a:lstStyle/>
        <a:p>
          <a:endParaRPr lang="en-US"/>
        </a:p>
      </dgm:t>
    </dgm:pt>
    <dgm:pt modelId="{61CE1C35-657A-41F5-9F0D-054702007E37}" type="pres">
      <dgm:prSet presAssocID="{F557B55E-783F-4C74-94B7-27BDECC63A0B}" presName="hierChild4" presStyleCnt="0"/>
      <dgm:spPr/>
    </dgm:pt>
    <dgm:pt modelId="{F710BD8E-20A3-429B-9A9F-0A0C981E267A}" type="pres">
      <dgm:prSet presAssocID="{F557B55E-783F-4C74-94B7-27BDECC63A0B}" presName="hierChild5" presStyleCnt="0"/>
      <dgm:spPr/>
    </dgm:pt>
    <dgm:pt modelId="{17BFFD10-37B1-4856-A763-C8D53715D62C}" type="pres">
      <dgm:prSet presAssocID="{8DB47F3F-CC54-4A44-ABDE-B0B33E3AC191}" presName="hierChild3" presStyleCnt="0"/>
      <dgm:spPr/>
    </dgm:pt>
  </dgm:ptLst>
  <dgm:cxnLst>
    <dgm:cxn modelId="{E3B72ADF-F66D-48E1-8551-A5E989A9E3E0}" type="presOf" srcId="{58A3A55C-2BEE-4003-B853-75DC218761F1}" destId="{F4E3B3B5-7F28-4B99-86C7-813C3056637D}" srcOrd="0" destOrd="0" presId="urn:microsoft.com/office/officeart/2008/layout/HalfCircleOrganizationChart"/>
    <dgm:cxn modelId="{3E892670-B028-4224-9B04-EF272001881F}" type="presOf" srcId="{F557B55E-783F-4C74-94B7-27BDECC63A0B}" destId="{EA8E5CDF-E54D-4444-A800-4C34C4C6C3A5}" srcOrd="0" destOrd="0" presId="urn:microsoft.com/office/officeart/2008/layout/HalfCircleOrganizationChart"/>
    <dgm:cxn modelId="{69B4D97E-E6EB-4D2B-B6EF-FE78A3F97E4A}" type="presOf" srcId="{8DB47F3F-CC54-4A44-ABDE-B0B33E3AC191}" destId="{082A3685-43B6-4B8F-B419-1695F5034FDE}" srcOrd="1" destOrd="0" presId="urn:microsoft.com/office/officeart/2008/layout/HalfCircleOrganizationChart"/>
    <dgm:cxn modelId="{D38E917D-7308-43D4-9EA9-B89A25A581B0}" srcId="{8DB47F3F-CC54-4A44-ABDE-B0B33E3AC191}" destId="{F557B55E-783F-4C74-94B7-27BDECC63A0B}" srcOrd="1" destOrd="0" parTransId="{F6E4B86D-2114-48F9-A7B5-773F91195D01}" sibTransId="{61DA1252-2E33-4379-A557-C8F3E1EEAA23}"/>
    <dgm:cxn modelId="{EE3C29CC-A232-44DE-84D3-2521F07074D6}" srcId="{58A3A55C-2BEE-4003-B853-75DC218761F1}" destId="{8DB47F3F-CC54-4A44-ABDE-B0B33E3AC191}" srcOrd="0" destOrd="0" parTransId="{7D598F05-0F25-437E-9C5E-5CF7F9F1928D}" sibTransId="{F84E9AD7-662B-4D27-B442-6656682E4A78}"/>
    <dgm:cxn modelId="{AF8ECA52-2C77-479A-90F2-F9FE76E0535C}" type="presOf" srcId="{F6E4B86D-2114-48F9-A7B5-773F91195D01}" destId="{7A03052C-0D84-463B-9922-E30337A221A4}" srcOrd="0" destOrd="0" presId="urn:microsoft.com/office/officeart/2008/layout/HalfCircleOrganizationChart"/>
    <dgm:cxn modelId="{895F18B3-A93F-4B91-BD1A-9760D72A7786}" type="presOf" srcId="{F557B55E-783F-4C74-94B7-27BDECC63A0B}" destId="{4DE49A5F-E877-4300-B572-B55ADCD8928C}" srcOrd="1" destOrd="0" presId="urn:microsoft.com/office/officeart/2008/layout/HalfCircleOrganizationChart"/>
    <dgm:cxn modelId="{F4DF9B38-CC38-45D9-AB04-035D916E71E9}" type="presOf" srcId="{74CC36F2-2C0F-42DB-8FFA-F8BCD6A4A974}" destId="{5CCC3085-F9D5-489F-A263-D9605D54D758}" srcOrd="1" destOrd="0" presId="urn:microsoft.com/office/officeart/2008/layout/HalfCircleOrganizationChart"/>
    <dgm:cxn modelId="{49C5814B-3CE8-4611-8518-A041A55B41EF}" type="presOf" srcId="{8DB47F3F-CC54-4A44-ABDE-B0B33E3AC191}" destId="{069A38C7-E225-4D85-85FC-D1E4E441A292}" srcOrd="0" destOrd="0" presId="urn:microsoft.com/office/officeart/2008/layout/HalfCircleOrganizationChart"/>
    <dgm:cxn modelId="{0F5B49E7-6F1A-44D3-95EC-9FF6E3E8AAEB}" srcId="{8DB47F3F-CC54-4A44-ABDE-B0B33E3AC191}" destId="{74CC36F2-2C0F-42DB-8FFA-F8BCD6A4A974}" srcOrd="0" destOrd="0" parTransId="{583BFB39-EC2A-46D2-B54F-3F16B67354B2}" sibTransId="{6D16B4AB-73D0-46A1-BA3E-4114F03ABD6B}"/>
    <dgm:cxn modelId="{75ED7AE3-7D4D-481C-A753-B2DC35473EA9}" type="presOf" srcId="{74CC36F2-2C0F-42DB-8FFA-F8BCD6A4A974}" destId="{1E704DD4-DD81-4A8D-AF3E-E44AAA3F5368}" srcOrd="0" destOrd="0" presId="urn:microsoft.com/office/officeart/2008/layout/HalfCircleOrganizationChart"/>
    <dgm:cxn modelId="{828FC758-8049-48E8-8A09-FBFB39DA88E3}" type="presOf" srcId="{583BFB39-EC2A-46D2-B54F-3F16B67354B2}" destId="{0C8D1586-1295-44C9-B440-341EDE52E882}" srcOrd="0" destOrd="0" presId="urn:microsoft.com/office/officeart/2008/layout/HalfCircleOrganizationChart"/>
    <dgm:cxn modelId="{CDDC7A1B-073F-4CD3-B00D-FF49CC701522}" type="presParOf" srcId="{F4E3B3B5-7F28-4B99-86C7-813C3056637D}" destId="{2FD5AA65-4645-40B8-99C8-0E246865E2D6}" srcOrd="0" destOrd="0" presId="urn:microsoft.com/office/officeart/2008/layout/HalfCircleOrganizationChart"/>
    <dgm:cxn modelId="{672005DC-4E8C-45C8-B059-DF598E5C810D}" type="presParOf" srcId="{2FD5AA65-4645-40B8-99C8-0E246865E2D6}" destId="{545C7381-BB67-4727-8596-2A848F4EBDFA}" srcOrd="0" destOrd="0" presId="urn:microsoft.com/office/officeart/2008/layout/HalfCircleOrganizationChart"/>
    <dgm:cxn modelId="{A6FB313D-68E3-44F6-9F13-8BCE463802F5}" type="presParOf" srcId="{545C7381-BB67-4727-8596-2A848F4EBDFA}" destId="{069A38C7-E225-4D85-85FC-D1E4E441A292}" srcOrd="0" destOrd="0" presId="urn:microsoft.com/office/officeart/2008/layout/HalfCircleOrganizationChart"/>
    <dgm:cxn modelId="{B982643E-EA47-4555-8A94-87B021B5BB8E}" type="presParOf" srcId="{545C7381-BB67-4727-8596-2A848F4EBDFA}" destId="{68039357-F385-4413-9661-648C667EA655}" srcOrd="1" destOrd="0" presId="urn:microsoft.com/office/officeart/2008/layout/HalfCircleOrganizationChart"/>
    <dgm:cxn modelId="{15E67C87-E67F-4452-9B13-113ADE99AC29}" type="presParOf" srcId="{545C7381-BB67-4727-8596-2A848F4EBDFA}" destId="{C51F6D61-9458-49BE-82DA-743ED8EC8523}" srcOrd="2" destOrd="0" presId="urn:microsoft.com/office/officeart/2008/layout/HalfCircleOrganizationChart"/>
    <dgm:cxn modelId="{8D841BF1-C89C-4893-9653-0AECB297D19C}" type="presParOf" srcId="{545C7381-BB67-4727-8596-2A848F4EBDFA}" destId="{082A3685-43B6-4B8F-B419-1695F5034FDE}" srcOrd="3" destOrd="0" presId="urn:microsoft.com/office/officeart/2008/layout/HalfCircleOrganizationChart"/>
    <dgm:cxn modelId="{0F1E05C8-E870-4B84-A72B-54079A44C838}" type="presParOf" srcId="{2FD5AA65-4645-40B8-99C8-0E246865E2D6}" destId="{C7EE538C-653A-4797-8DF4-934B16D9A75E}" srcOrd="1" destOrd="0" presId="urn:microsoft.com/office/officeart/2008/layout/HalfCircleOrganizationChart"/>
    <dgm:cxn modelId="{9873F9B3-5E73-42CF-8C33-07770F39BBF1}" type="presParOf" srcId="{C7EE538C-653A-4797-8DF4-934B16D9A75E}" destId="{0C8D1586-1295-44C9-B440-341EDE52E882}" srcOrd="0" destOrd="0" presId="urn:microsoft.com/office/officeart/2008/layout/HalfCircleOrganizationChart"/>
    <dgm:cxn modelId="{34536F9F-359F-4F50-8D51-4F83F75B8C95}" type="presParOf" srcId="{C7EE538C-653A-4797-8DF4-934B16D9A75E}" destId="{B070BC31-32DC-4277-9B61-F6CDE826E237}" srcOrd="1" destOrd="0" presId="urn:microsoft.com/office/officeart/2008/layout/HalfCircleOrganizationChart"/>
    <dgm:cxn modelId="{96C09ECD-A89E-471F-920D-E0C57DDA6072}" type="presParOf" srcId="{B070BC31-32DC-4277-9B61-F6CDE826E237}" destId="{4B93626E-9A9C-42BC-A00C-457C4E1D398D}" srcOrd="0" destOrd="0" presId="urn:microsoft.com/office/officeart/2008/layout/HalfCircleOrganizationChart"/>
    <dgm:cxn modelId="{3557BEAF-9FFD-4CB0-9CF6-C9BFBE30DC11}" type="presParOf" srcId="{4B93626E-9A9C-42BC-A00C-457C4E1D398D}" destId="{1E704DD4-DD81-4A8D-AF3E-E44AAA3F5368}" srcOrd="0" destOrd="0" presId="urn:microsoft.com/office/officeart/2008/layout/HalfCircleOrganizationChart"/>
    <dgm:cxn modelId="{DE3E0AB4-EF91-4C78-9854-625045F0DF19}" type="presParOf" srcId="{4B93626E-9A9C-42BC-A00C-457C4E1D398D}" destId="{CEF86232-AB25-4374-BE04-63633329295A}" srcOrd="1" destOrd="0" presId="urn:microsoft.com/office/officeart/2008/layout/HalfCircleOrganizationChart"/>
    <dgm:cxn modelId="{04863629-57A8-47EB-930F-8026B1DBF92B}" type="presParOf" srcId="{4B93626E-9A9C-42BC-A00C-457C4E1D398D}" destId="{612EAB34-5A12-47B0-9FD0-6ADEB651FD0F}" srcOrd="2" destOrd="0" presId="urn:microsoft.com/office/officeart/2008/layout/HalfCircleOrganizationChart"/>
    <dgm:cxn modelId="{C044829F-2750-4779-9345-2EF02FE73981}" type="presParOf" srcId="{4B93626E-9A9C-42BC-A00C-457C4E1D398D}" destId="{5CCC3085-F9D5-489F-A263-D9605D54D758}" srcOrd="3" destOrd="0" presId="urn:microsoft.com/office/officeart/2008/layout/HalfCircleOrganizationChart"/>
    <dgm:cxn modelId="{4F3CA590-78DC-40AD-A56C-A2944F0AF875}" type="presParOf" srcId="{B070BC31-32DC-4277-9B61-F6CDE826E237}" destId="{4778E10F-FE5A-427A-9731-517A4D7FA2E5}" srcOrd="1" destOrd="0" presId="urn:microsoft.com/office/officeart/2008/layout/HalfCircleOrganizationChart"/>
    <dgm:cxn modelId="{50626CA2-DBEC-4C8E-BA16-85074DB176BC}" type="presParOf" srcId="{B070BC31-32DC-4277-9B61-F6CDE826E237}" destId="{AC9A8674-C835-4193-AFA7-FF90F986ECD8}" srcOrd="2" destOrd="0" presId="urn:microsoft.com/office/officeart/2008/layout/HalfCircleOrganizationChart"/>
    <dgm:cxn modelId="{BB30A795-C51B-4A1B-963F-60929F34A5C2}" type="presParOf" srcId="{C7EE538C-653A-4797-8DF4-934B16D9A75E}" destId="{7A03052C-0D84-463B-9922-E30337A221A4}" srcOrd="2" destOrd="0" presId="urn:microsoft.com/office/officeart/2008/layout/HalfCircleOrganizationChart"/>
    <dgm:cxn modelId="{E825DE09-35AA-4A51-844D-1CFF180D4474}" type="presParOf" srcId="{C7EE538C-653A-4797-8DF4-934B16D9A75E}" destId="{036638B0-AC44-4A1B-BF9B-D09188C8B365}" srcOrd="3" destOrd="0" presId="urn:microsoft.com/office/officeart/2008/layout/HalfCircleOrganizationChart"/>
    <dgm:cxn modelId="{C53429A1-AB95-4489-9924-E323EC40040F}" type="presParOf" srcId="{036638B0-AC44-4A1B-BF9B-D09188C8B365}" destId="{D1B5EAD8-4207-471A-8CA8-157A662F7969}" srcOrd="0" destOrd="0" presId="urn:microsoft.com/office/officeart/2008/layout/HalfCircleOrganizationChart"/>
    <dgm:cxn modelId="{6975107E-4256-49E1-89D7-2FB22C9E80E2}" type="presParOf" srcId="{D1B5EAD8-4207-471A-8CA8-157A662F7969}" destId="{EA8E5CDF-E54D-4444-A800-4C34C4C6C3A5}" srcOrd="0" destOrd="0" presId="urn:microsoft.com/office/officeart/2008/layout/HalfCircleOrganizationChart"/>
    <dgm:cxn modelId="{B985E975-B2D0-4823-AACF-67A80A148105}" type="presParOf" srcId="{D1B5EAD8-4207-471A-8CA8-157A662F7969}" destId="{B4DA93D6-8E6D-47F7-9706-98EBF64893CA}" srcOrd="1" destOrd="0" presId="urn:microsoft.com/office/officeart/2008/layout/HalfCircleOrganizationChart"/>
    <dgm:cxn modelId="{43050A37-082E-46B0-A9BC-7CD7273166C7}" type="presParOf" srcId="{D1B5EAD8-4207-471A-8CA8-157A662F7969}" destId="{BB6FCFB3-DF52-48C3-B1A9-73C68BFF50DD}" srcOrd="2" destOrd="0" presId="urn:microsoft.com/office/officeart/2008/layout/HalfCircleOrganizationChart"/>
    <dgm:cxn modelId="{F3820063-BE65-42F8-BB39-EA389F22AC11}" type="presParOf" srcId="{D1B5EAD8-4207-471A-8CA8-157A662F7969}" destId="{4DE49A5F-E877-4300-B572-B55ADCD8928C}" srcOrd="3" destOrd="0" presId="urn:microsoft.com/office/officeart/2008/layout/HalfCircleOrganizationChart"/>
    <dgm:cxn modelId="{0E39BF36-C051-4975-A562-F9459F93C81F}" type="presParOf" srcId="{036638B0-AC44-4A1B-BF9B-D09188C8B365}" destId="{61CE1C35-657A-41F5-9F0D-054702007E37}" srcOrd="1" destOrd="0" presId="urn:microsoft.com/office/officeart/2008/layout/HalfCircleOrganizationChart"/>
    <dgm:cxn modelId="{6E626E6C-5600-4BFD-9F3A-52337458D9DA}" type="presParOf" srcId="{036638B0-AC44-4A1B-BF9B-D09188C8B365}" destId="{F710BD8E-20A3-429B-9A9F-0A0C981E267A}" srcOrd="2" destOrd="0" presId="urn:microsoft.com/office/officeart/2008/layout/HalfCircleOrganizationChart"/>
    <dgm:cxn modelId="{B1DEDE25-6957-474C-B528-E92898974AF3}" type="presParOf" srcId="{2FD5AA65-4645-40B8-99C8-0E246865E2D6}" destId="{17BFFD10-37B1-4856-A763-C8D53715D62C}"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8A3A55C-2BEE-4003-B853-75DC218761F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8DB47F3F-CC54-4A44-ABDE-B0B33E3AC191}">
      <dgm:prSet phldrT="[Text]"/>
      <dgm:spPr/>
      <dgm:t>
        <a:bodyPr/>
        <a:lstStyle/>
        <a:p>
          <a:r>
            <a:rPr lang="en-US" dirty="0" smtClean="0">
              <a:solidFill>
                <a:schemeClr val="bg1"/>
              </a:solidFill>
            </a:rPr>
            <a:t>By Securities</a:t>
          </a:r>
          <a:endParaRPr lang="en-US" dirty="0">
            <a:solidFill>
              <a:schemeClr val="bg1"/>
            </a:solidFill>
          </a:endParaRPr>
        </a:p>
      </dgm:t>
    </dgm:pt>
    <dgm:pt modelId="{7D598F05-0F25-437E-9C5E-5CF7F9F1928D}" type="parTrans" cxnId="{EE3C29CC-A232-44DE-84D3-2521F07074D6}">
      <dgm:prSet/>
      <dgm:spPr/>
      <dgm:t>
        <a:bodyPr/>
        <a:lstStyle/>
        <a:p>
          <a:endParaRPr lang="en-US">
            <a:solidFill>
              <a:schemeClr val="tx1"/>
            </a:solidFill>
          </a:endParaRPr>
        </a:p>
      </dgm:t>
    </dgm:pt>
    <dgm:pt modelId="{F84E9AD7-662B-4D27-B442-6656682E4A78}" type="sibTrans" cxnId="{EE3C29CC-A232-44DE-84D3-2521F07074D6}">
      <dgm:prSet/>
      <dgm:spPr/>
      <dgm:t>
        <a:bodyPr/>
        <a:lstStyle/>
        <a:p>
          <a:endParaRPr lang="en-US">
            <a:solidFill>
              <a:schemeClr val="tx1"/>
            </a:solidFill>
          </a:endParaRPr>
        </a:p>
      </dgm:t>
    </dgm:pt>
    <dgm:pt modelId="{E48AA1B4-665C-424B-80F8-F24A32C694EF}">
      <dgm:prSet phldrT="[Text]"/>
      <dgm:spPr/>
      <dgm:t>
        <a:bodyPr/>
        <a:lstStyle/>
        <a:p>
          <a:r>
            <a:rPr lang="en-US" dirty="0" smtClean="0">
              <a:solidFill>
                <a:schemeClr val="bg1"/>
              </a:solidFill>
            </a:rPr>
            <a:t>Debt</a:t>
          </a:r>
          <a:endParaRPr lang="en-US" dirty="0">
            <a:solidFill>
              <a:schemeClr val="bg1"/>
            </a:solidFill>
          </a:endParaRPr>
        </a:p>
      </dgm:t>
    </dgm:pt>
    <dgm:pt modelId="{15C40C87-A232-4F65-A2EE-18CEC2678268}" type="parTrans" cxnId="{0219ACF1-B89D-433C-85BC-6FD845A5F0C2}">
      <dgm:prSet/>
      <dgm:spPr/>
      <dgm:t>
        <a:bodyPr/>
        <a:lstStyle/>
        <a:p>
          <a:endParaRPr lang="en-US"/>
        </a:p>
      </dgm:t>
    </dgm:pt>
    <dgm:pt modelId="{E943B54E-0D9F-4816-97B9-B1E54A4B405B}" type="sibTrans" cxnId="{0219ACF1-B89D-433C-85BC-6FD845A5F0C2}">
      <dgm:prSet/>
      <dgm:spPr/>
      <dgm:t>
        <a:bodyPr/>
        <a:lstStyle/>
        <a:p>
          <a:endParaRPr lang="en-US"/>
        </a:p>
      </dgm:t>
    </dgm:pt>
    <dgm:pt modelId="{1DFF7E57-8906-4F59-8F92-003228CB8207}">
      <dgm:prSet phldrT="[Text]"/>
      <dgm:spPr/>
      <dgm:t>
        <a:bodyPr/>
        <a:lstStyle/>
        <a:p>
          <a:r>
            <a:rPr lang="en-US" dirty="0" smtClean="0">
              <a:solidFill>
                <a:schemeClr val="bg1"/>
              </a:solidFill>
            </a:rPr>
            <a:t>Equity </a:t>
          </a:r>
          <a:endParaRPr lang="en-US" dirty="0">
            <a:solidFill>
              <a:schemeClr val="bg1"/>
            </a:solidFill>
          </a:endParaRPr>
        </a:p>
      </dgm:t>
    </dgm:pt>
    <dgm:pt modelId="{C6502135-D89C-416F-845D-53D2D74DA210}" type="parTrans" cxnId="{53F41A3B-202B-4AD4-99A4-D5E08A092507}">
      <dgm:prSet/>
      <dgm:spPr/>
      <dgm:t>
        <a:bodyPr/>
        <a:lstStyle/>
        <a:p>
          <a:endParaRPr lang="en-US"/>
        </a:p>
      </dgm:t>
    </dgm:pt>
    <dgm:pt modelId="{6FFF8330-937B-4E5B-975F-84B004761BAD}" type="sibTrans" cxnId="{53F41A3B-202B-4AD4-99A4-D5E08A092507}">
      <dgm:prSet/>
      <dgm:spPr/>
      <dgm:t>
        <a:bodyPr/>
        <a:lstStyle/>
        <a:p>
          <a:endParaRPr lang="en-US"/>
        </a:p>
      </dgm:t>
    </dgm:pt>
    <dgm:pt modelId="{CA68DE7B-96B5-4460-9A0F-E4725D1BE632}">
      <dgm:prSet phldrT="[Text]"/>
      <dgm:spPr/>
      <dgm:t>
        <a:bodyPr/>
        <a:lstStyle/>
        <a:p>
          <a:r>
            <a:rPr lang="en-US" dirty="0" smtClean="0">
              <a:solidFill>
                <a:schemeClr val="bg1"/>
              </a:solidFill>
            </a:rPr>
            <a:t>Derivatives</a:t>
          </a:r>
          <a:endParaRPr lang="en-US" dirty="0">
            <a:solidFill>
              <a:schemeClr val="bg1"/>
            </a:solidFill>
          </a:endParaRPr>
        </a:p>
      </dgm:t>
    </dgm:pt>
    <dgm:pt modelId="{42CDCE8C-BD29-401C-9A70-08710D99F0BD}" type="parTrans" cxnId="{BA5C4B07-D78C-48D9-A55B-7AF91F4A4510}">
      <dgm:prSet/>
      <dgm:spPr/>
      <dgm:t>
        <a:bodyPr/>
        <a:lstStyle/>
        <a:p>
          <a:endParaRPr lang="en-US"/>
        </a:p>
      </dgm:t>
    </dgm:pt>
    <dgm:pt modelId="{C33BEAA6-DD33-4893-85AD-FF929EEBBA33}" type="sibTrans" cxnId="{BA5C4B07-D78C-48D9-A55B-7AF91F4A4510}">
      <dgm:prSet/>
      <dgm:spPr/>
      <dgm:t>
        <a:bodyPr/>
        <a:lstStyle/>
        <a:p>
          <a:endParaRPr lang="en-US"/>
        </a:p>
      </dgm:t>
    </dgm:pt>
    <dgm:pt modelId="{F4E3B3B5-7F28-4B99-86C7-813C3056637D}" type="pres">
      <dgm:prSet presAssocID="{58A3A55C-2BEE-4003-B853-75DC218761F1}" presName="Name0" presStyleCnt="0">
        <dgm:presLayoutVars>
          <dgm:orgChart val="1"/>
          <dgm:chPref val="1"/>
          <dgm:dir/>
          <dgm:animOne val="branch"/>
          <dgm:animLvl val="lvl"/>
          <dgm:resizeHandles/>
        </dgm:presLayoutVars>
      </dgm:prSet>
      <dgm:spPr/>
      <dgm:t>
        <a:bodyPr/>
        <a:lstStyle/>
        <a:p>
          <a:endParaRPr lang="en-US"/>
        </a:p>
      </dgm:t>
    </dgm:pt>
    <dgm:pt modelId="{2FD5AA65-4645-40B8-99C8-0E246865E2D6}" type="pres">
      <dgm:prSet presAssocID="{8DB47F3F-CC54-4A44-ABDE-B0B33E3AC191}" presName="hierRoot1" presStyleCnt="0">
        <dgm:presLayoutVars>
          <dgm:hierBranch val="init"/>
        </dgm:presLayoutVars>
      </dgm:prSet>
      <dgm:spPr/>
    </dgm:pt>
    <dgm:pt modelId="{545C7381-BB67-4727-8596-2A848F4EBDFA}" type="pres">
      <dgm:prSet presAssocID="{8DB47F3F-CC54-4A44-ABDE-B0B33E3AC191}" presName="rootComposite1" presStyleCnt="0"/>
      <dgm:spPr/>
    </dgm:pt>
    <dgm:pt modelId="{069A38C7-E225-4D85-85FC-D1E4E441A292}" type="pres">
      <dgm:prSet presAssocID="{8DB47F3F-CC54-4A44-ABDE-B0B33E3AC191}" presName="rootText1" presStyleLbl="alignAcc1" presStyleIdx="0" presStyleCnt="0">
        <dgm:presLayoutVars>
          <dgm:chPref val="3"/>
        </dgm:presLayoutVars>
      </dgm:prSet>
      <dgm:spPr/>
      <dgm:t>
        <a:bodyPr/>
        <a:lstStyle/>
        <a:p>
          <a:endParaRPr lang="en-US"/>
        </a:p>
      </dgm:t>
    </dgm:pt>
    <dgm:pt modelId="{68039357-F385-4413-9661-648C667EA655}" type="pres">
      <dgm:prSet presAssocID="{8DB47F3F-CC54-4A44-ABDE-B0B33E3AC191}" presName="topArc1" presStyleLbl="parChTrans1D1" presStyleIdx="0" presStyleCnt="8"/>
      <dgm:spPr/>
    </dgm:pt>
    <dgm:pt modelId="{C51F6D61-9458-49BE-82DA-743ED8EC8523}" type="pres">
      <dgm:prSet presAssocID="{8DB47F3F-CC54-4A44-ABDE-B0B33E3AC191}" presName="bottomArc1" presStyleLbl="parChTrans1D1" presStyleIdx="1" presStyleCnt="8"/>
      <dgm:spPr/>
    </dgm:pt>
    <dgm:pt modelId="{082A3685-43B6-4B8F-B419-1695F5034FDE}" type="pres">
      <dgm:prSet presAssocID="{8DB47F3F-CC54-4A44-ABDE-B0B33E3AC191}" presName="topConnNode1" presStyleLbl="node1" presStyleIdx="0" presStyleCnt="0"/>
      <dgm:spPr/>
      <dgm:t>
        <a:bodyPr/>
        <a:lstStyle/>
        <a:p>
          <a:endParaRPr lang="en-US"/>
        </a:p>
      </dgm:t>
    </dgm:pt>
    <dgm:pt modelId="{C7EE538C-653A-4797-8DF4-934B16D9A75E}" type="pres">
      <dgm:prSet presAssocID="{8DB47F3F-CC54-4A44-ABDE-B0B33E3AC191}" presName="hierChild2" presStyleCnt="0"/>
      <dgm:spPr/>
    </dgm:pt>
    <dgm:pt modelId="{7240CA15-2CCE-48DF-92F6-613AF3A0D5B1}" type="pres">
      <dgm:prSet presAssocID="{15C40C87-A232-4F65-A2EE-18CEC2678268}" presName="Name28" presStyleLbl="parChTrans1D2" presStyleIdx="0" presStyleCnt="3"/>
      <dgm:spPr/>
      <dgm:t>
        <a:bodyPr/>
        <a:lstStyle/>
        <a:p>
          <a:endParaRPr lang="en-US"/>
        </a:p>
      </dgm:t>
    </dgm:pt>
    <dgm:pt modelId="{49BF1CE8-D5C6-4536-9339-4484CE939579}" type="pres">
      <dgm:prSet presAssocID="{E48AA1B4-665C-424B-80F8-F24A32C694EF}" presName="hierRoot2" presStyleCnt="0">
        <dgm:presLayoutVars>
          <dgm:hierBranch val="init"/>
        </dgm:presLayoutVars>
      </dgm:prSet>
      <dgm:spPr/>
    </dgm:pt>
    <dgm:pt modelId="{4B1CEDF3-25BE-4BD8-B1A2-0FE65B54CF96}" type="pres">
      <dgm:prSet presAssocID="{E48AA1B4-665C-424B-80F8-F24A32C694EF}" presName="rootComposite2" presStyleCnt="0"/>
      <dgm:spPr/>
    </dgm:pt>
    <dgm:pt modelId="{8EBD4861-ED60-4A94-8F86-7BD9DE7853C0}" type="pres">
      <dgm:prSet presAssocID="{E48AA1B4-665C-424B-80F8-F24A32C694EF}" presName="rootText2" presStyleLbl="alignAcc1" presStyleIdx="0" presStyleCnt="0">
        <dgm:presLayoutVars>
          <dgm:chPref val="3"/>
        </dgm:presLayoutVars>
      </dgm:prSet>
      <dgm:spPr/>
      <dgm:t>
        <a:bodyPr/>
        <a:lstStyle/>
        <a:p>
          <a:endParaRPr lang="en-US"/>
        </a:p>
      </dgm:t>
    </dgm:pt>
    <dgm:pt modelId="{9C3FAB6C-E320-4865-9595-B8B5E87E74A6}" type="pres">
      <dgm:prSet presAssocID="{E48AA1B4-665C-424B-80F8-F24A32C694EF}" presName="topArc2" presStyleLbl="parChTrans1D1" presStyleIdx="2" presStyleCnt="8"/>
      <dgm:spPr/>
    </dgm:pt>
    <dgm:pt modelId="{C46D40EE-4040-46B6-B598-8CD6ED77F885}" type="pres">
      <dgm:prSet presAssocID="{E48AA1B4-665C-424B-80F8-F24A32C694EF}" presName="bottomArc2" presStyleLbl="parChTrans1D1" presStyleIdx="3" presStyleCnt="8"/>
      <dgm:spPr/>
    </dgm:pt>
    <dgm:pt modelId="{3DB741E2-225B-44C6-897A-FBF7D22FFB29}" type="pres">
      <dgm:prSet presAssocID="{E48AA1B4-665C-424B-80F8-F24A32C694EF}" presName="topConnNode2" presStyleLbl="node2" presStyleIdx="0" presStyleCnt="0"/>
      <dgm:spPr/>
      <dgm:t>
        <a:bodyPr/>
        <a:lstStyle/>
        <a:p>
          <a:endParaRPr lang="en-US"/>
        </a:p>
      </dgm:t>
    </dgm:pt>
    <dgm:pt modelId="{65A2405F-872E-4965-8637-1FA88010266B}" type="pres">
      <dgm:prSet presAssocID="{E48AA1B4-665C-424B-80F8-F24A32C694EF}" presName="hierChild4" presStyleCnt="0"/>
      <dgm:spPr/>
    </dgm:pt>
    <dgm:pt modelId="{22DFADAC-61B8-45C7-8896-A4A6F2D9CC31}" type="pres">
      <dgm:prSet presAssocID="{E48AA1B4-665C-424B-80F8-F24A32C694EF}" presName="hierChild5" presStyleCnt="0"/>
      <dgm:spPr/>
    </dgm:pt>
    <dgm:pt modelId="{75A27F3D-0079-4793-91E2-AABB10CF0B1E}" type="pres">
      <dgm:prSet presAssocID="{C6502135-D89C-416F-845D-53D2D74DA210}" presName="Name28" presStyleLbl="parChTrans1D2" presStyleIdx="1" presStyleCnt="3"/>
      <dgm:spPr/>
      <dgm:t>
        <a:bodyPr/>
        <a:lstStyle/>
        <a:p>
          <a:endParaRPr lang="en-US"/>
        </a:p>
      </dgm:t>
    </dgm:pt>
    <dgm:pt modelId="{374ED5E5-F9E6-4D52-B718-294369E59918}" type="pres">
      <dgm:prSet presAssocID="{1DFF7E57-8906-4F59-8F92-003228CB8207}" presName="hierRoot2" presStyleCnt="0">
        <dgm:presLayoutVars>
          <dgm:hierBranch val="init"/>
        </dgm:presLayoutVars>
      </dgm:prSet>
      <dgm:spPr/>
    </dgm:pt>
    <dgm:pt modelId="{A3A5F248-9924-4D2B-85F9-0C6CE53BB03C}" type="pres">
      <dgm:prSet presAssocID="{1DFF7E57-8906-4F59-8F92-003228CB8207}" presName="rootComposite2" presStyleCnt="0"/>
      <dgm:spPr/>
    </dgm:pt>
    <dgm:pt modelId="{A76C5DF4-328A-4274-9EA5-1D0E3E0D4CE6}" type="pres">
      <dgm:prSet presAssocID="{1DFF7E57-8906-4F59-8F92-003228CB8207}" presName="rootText2" presStyleLbl="alignAcc1" presStyleIdx="0" presStyleCnt="0">
        <dgm:presLayoutVars>
          <dgm:chPref val="3"/>
        </dgm:presLayoutVars>
      </dgm:prSet>
      <dgm:spPr/>
      <dgm:t>
        <a:bodyPr/>
        <a:lstStyle/>
        <a:p>
          <a:endParaRPr lang="en-US"/>
        </a:p>
      </dgm:t>
    </dgm:pt>
    <dgm:pt modelId="{A639DB51-F118-473F-97F2-F81DEE6630DD}" type="pres">
      <dgm:prSet presAssocID="{1DFF7E57-8906-4F59-8F92-003228CB8207}" presName="topArc2" presStyleLbl="parChTrans1D1" presStyleIdx="4" presStyleCnt="8"/>
      <dgm:spPr/>
    </dgm:pt>
    <dgm:pt modelId="{9B07EFD5-EA7B-4235-8ECC-736F8BA1DB14}" type="pres">
      <dgm:prSet presAssocID="{1DFF7E57-8906-4F59-8F92-003228CB8207}" presName="bottomArc2" presStyleLbl="parChTrans1D1" presStyleIdx="5" presStyleCnt="8"/>
      <dgm:spPr/>
    </dgm:pt>
    <dgm:pt modelId="{05E8CA34-4B90-4216-B2A0-3515DE42E04E}" type="pres">
      <dgm:prSet presAssocID="{1DFF7E57-8906-4F59-8F92-003228CB8207}" presName="topConnNode2" presStyleLbl="node2" presStyleIdx="0" presStyleCnt="0"/>
      <dgm:spPr/>
      <dgm:t>
        <a:bodyPr/>
        <a:lstStyle/>
        <a:p>
          <a:endParaRPr lang="en-US"/>
        </a:p>
      </dgm:t>
    </dgm:pt>
    <dgm:pt modelId="{B01B0195-D141-41F5-BB35-D79264847DE8}" type="pres">
      <dgm:prSet presAssocID="{1DFF7E57-8906-4F59-8F92-003228CB8207}" presName="hierChild4" presStyleCnt="0"/>
      <dgm:spPr/>
    </dgm:pt>
    <dgm:pt modelId="{04CD5625-6B13-4606-809F-7F62019C7364}" type="pres">
      <dgm:prSet presAssocID="{1DFF7E57-8906-4F59-8F92-003228CB8207}" presName="hierChild5" presStyleCnt="0"/>
      <dgm:spPr/>
    </dgm:pt>
    <dgm:pt modelId="{B58844C8-2748-4999-8EB7-523E86FDF3BF}" type="pres">
      <dgm:prSet presAssocID="{42CDCE8C-BD29-401C-9A70-08710D99F0BD}" presName="Name28" presStyleLbl="parChTrans1D2" presStyleIdx="2" presStyleCnt="3"/>
      <dgm:spPr/>
      <dgm:t>
        <a:bodyPr/>
        <a:lstStyle/>
        <a:p>
          <a:endParaRPr lang="en-US"/>
        </a:p>
      </dgm:t>
    </dgm:pt>
    <dgm:pt modelId="{D7DD7105-6785-4EF4-A461-3927463FEA3B}" type="pres">
      <dgm:prSet presAssocID="{CA68DE7B-96B5-4460-9A0F-E4725D1BE632}" presName="hierRoot2" presStyleCnt="0">
        <dgm:presLayoutVars>
          <dgm:hierBranch val="init"/>
        </dgm:presLayoutVars>
      </dgm:prSet>
      <dgm:spPr/>
    </dgm:pt>
    <dgm:pt modelId="{2C307CFF-2610-4405-A4DC-D5F2D7445250}" type="pres">
      <dgm:prSet presAssocID="{CA68DE7B-96B5-4460-9A0F-E4725D1BE632}" presName="rootComposite2" presStyleCnt="0"/>
      <dgm:spPr/>
    </dgm:pt>
    <dgm:pt modelId="{087C7168-8549-4682-8985-C1DB7F2866AD}" type="pres">
      <dgm:prSet presAssocID="{CA68DE7B-96B5-4460-9A0F-E4725D1BE632}" presName="rootText2" presStyleLbl="alignAcc1" presStyleIdx="0" presStyleCnt="0">
        <dgm:presLayoutVars>
          <dgm:chPref val="3"/>
        </dgm:presLayoutVars>
      </dgm:prSet>
      <dgm:spPr/>
      <dgm:t>
        <a:bodyPr/>
        <a:lstStyle/>
        <a:p>
          <a:endParaRPr lang="en-US"/>
        </a:p>
      </dgm:t>
    </dgm:pt>
    <dgm:pt modelId="{5A52B87A-2369-4B89-8BCC-7FFF1B44CB68}" type="pres">
      <dgm:prSet presAssocID="{CA68DE7B-96B5-4460-9A0F-E4725D1BE632}" presName="topArc2" presStyleLbl="parChTrans1D1" presStyleIdx="6" presStyleCnt="8"/>
      <dgm:spPr/>
    </dgm:pt>
    <dgm:pt modelId="{3DBF0BE0-F285-49F3-AEFA-0D8BD405EE0A}" type="pres">
      <dgm:prSet presAssocID="{CA68DE7B-96B5-4460-9A0F-E4725D1BE632}" presName="bottomArc2" presStyleLbl="parChTrans1D1" presStyleIdx="7" presStyleCnt="8"/>
      <dgm:spPr/>
    </dgm:pt>
    <dgm:pt modelId="{082A5078-35EE-43BE-8CEF-A7E5BFB3C55D}" type="pres">
      <dgm:prSet presAssocID="{CA68DE7B-96B5-4460-9A0F-E4725D1BE632}" presName="topConnNode2" presStyleLbl="node2" presStyleIdx="0" presStyleCnt="0"/>
      <dgm:spPr/>
      <dgm:t>
        <a:bodyPr/>
        <a:lstStyle/>
        <a:p>
          <a:endParaRPr lang="en-US"/>
        </a:p>
      </dgm:t>
    </dgm:pt>
    <dgm:pt modelId="{745C6DBF-A260-4A1D-8B1D-9B82232BC5D9}" type="pres">
      <dgm:prSet presAssocID="{CA68DE7B-96B5-4460-9A0F-E4725D1BE632}" presName="hierChild4" presStyleCnt="0"/>
      <dgm:spPr/>
    </dgm:pt>
    <dgm:pt modelId="{6ACEF5DC-BEE0-48C6-9FA6-30D72ECD6846}" type="pres">
      <dgm:prSet presAssocID="{CA68DE7B-96B5-4460-9A0F-E4725D1BE632}" presName="hierChild5" presStyleCnt="0"/>
      <dgm:spPr/>
    </dgm:pt>
    <dgm:pt modelId="{17BFFD10-37B1-4856-A763-C8D53715D62C}" type="pres">
      <dgm:prSet presAssocID="{8DB47F3F-CC54-4A44-ABDE-B0B33E3AC191}" presName="hierChild3" presStyleCnt="0"/>
      <dgm:spPr/>
    </dgm:pt>
  </dgm:ptLst>
  <dgm:cxnLst>
    <dgm:cxn modelId="{924AC48A-F73B-4A49-97BA-CDE9BEFEEA29}" type="presOf" srcId="{15C40C87-A232-4F65-A2EE-18CEC2678268}" destId="{7240CA15-2CCE-48DF-92F6-613AF3A0D5B1}" srcOrd="0" destOrd="0" presId="urn:microsoft.com/office/officeart/2008/layout/HalfCircleOrganizationChart"/>
    <dgm:cxn modelId="{8AB65B6C-4010-4B10-BCB7-37D42D366B28}" type="presOf" srcId="{CA68DE7B-96B5-4460-9A0F-E4725D1BE632}" destId="{087C7168-8549-4682-8985-C1DB7F2866AD}" srcOrd="0" destOrd="0" presId="urn:microsoft.com/office/officeart/2008/layout/HalfCircleOrganizationChart"/>
    <dgm:cxn modelId="{BE4167C2-21F5-497D-8F9E-5A315D661EA1}" type="presOf" srcId="{E48AA1B4-665C-424B-80F8-F24A32C694EF}" destId="{8EBD4861-ED60-4A94-8F86-7BD9DE7853C0}" srcOrd="0" destOrd="0" presId="urn:microsoft.com/office/officeart/2008/layout/HalfCircleOrganizationChart"/>
    <dgm:cxn modelId="{49C5814B-3CE8-4611-8518-A041A55B41EF}" type="presOf" srcId="{8DB47F3F-CC54-4A44-ABDE-B0B33E3AC191}" destId="{069A38C7-E225-4D85-85FC-D1E4E441A292}" srcOrd="0" destOrd="0" presId="urn:microsoft.com/office/officeart/2008/layout/HalfCircleOrganizationChart"/>
    <dgm:cxn modelId="{0219ACF1-B89D-433C-85BC-6FD845A5F0C2}" srcId="{8DB47F3F-CC54-4A44-ABDE-B0B33E3AC191}" destId="{E48AA1B4-665C-424B-80F8-F24A32C694EF}" srcOrd="0" destOrd="0" parTransId="{15C40C87-A232-4F65-A2EE-18CEC2678268}" sibTransId="{E943B54E-0D9F-4816-97B9-B1E54A4B405B}"/>
    <dgm:cxn modelId="{BA5C4B07-D78C-48D9-A55B-7AF91F4A4510}" srcId="{8DB47F3F-CC54-4A44-ABDE-B0B33E3AC191}" destId="{CA68DE7B-96B5-4460-9A0F-E4725D1BE632}" srcOrd="2" destOrd="0" parTransId="{42CDCE8C-BD29-401C-9A70-08710D99F0BD}" sibTransId="{C33BEAA6-DD33-4893-85AD-FF929EEBBA33}"/>
    <dgm:cxn modelId="{5970A30F-568E-4600-939A-C300414A1A18}" type="presOf" srcId="{42CDCE8C-BD29-401C-9A70-08710D99F0BD}" destId="{B58844C8-2748-4999-8EB7-523E86FDF3BF}" srcOrd="0" destOrd="0" presId="urn:microsoft.com/office/officeart/2008/layout/HalfCircleOrganizationChart"/>
    <dgm:cxn modelId="{AC5D3F84-51F5-4228-BD3F-32F19F2CA178}" type="presOf" srcId="{E48AA1B4-665C-424B-80F8-F24A32C694EF}" destId="{3DB741E2-225B-44C6-897A-FBF7D22FFB29}" srcOrd="1" destOrd="0" presId="urn:microsoft.com/office/officeart/2008/layout/HalfCircleOrganizationChart"/>
    <dgm:cxn modelId="{0936D584-3B77-4401-9EEE-477A1D0C487B}" type="presOf" srcId="{CA68DE7B-96B5-4460-9A0F-E4725D1BE632}" destId="{082A5078-35EE-43BE-8CEF-A7E5BFB3C55D}" srcOrd="1" destOrd="0" presId="urn:microsoft.com/office/officeart/2008/layout/HalfCircleOrganizationChart"/>
    <dgm:cxn modelId="{69B4D97E-E6EB-4D2B-B6EF-FE78A3F97E4A}" type="presOf" srcId="{8DB47F3F-CC54-4A44-ABDE-B0B33E3AC191}" destId="{082A3685-43B6-4B8F-B419-1695F5034FDE}" srcOrd="1" destOrd="0" presId="urn:microsoft.com/office/officeart/2008/layout/HalfCircleOrganizationChart"/>
    <dgm:cxn modelId="{4A800EA3-2CE7-4822-A696-F3F515553673}" type="presOf" srcId="{1DFF7E57-8906-4F59-8F92-003228CB8207}" destId="{A76C5DF4-328A-4274-9EA5-1D0E3E0D4CE6}" srcOrd="0" destOrd="0" presId="urn:microsoft.com/office/officeart/2008/layout/HalfCircleOrganizationChart"/>
    <dgm:cxn modelId="{A506E615-9C2F-40E2-BDB5-799C721060E6}" type="presOf" srcId="{C6502135-D89C-416F-845D-53D2D74DA210}" destId="{75A27F3D-0079-4793-91E2-AABB10CF0B1E}" srcOrd="0" destOrd="0" presId="urn:microsoft.com/office/officeart/2008/layout/HalfCircleOrganizationChart"/>
    <dgm:cxn modelId="{EE3C29CC-A232-44DE-84D3-2521F07074D6}" srcId="{58A3A55C-2BEE-4003-B853-75DC218761F1}" destId="{8DB47F3F-CC54-4A44-ABDE-B0B33E3AC191}" srcOrd="0" destOrd="0" parTransId="{7D598F05-0F25-437E-9C5E-5CF7F9F1928D}" sibTransId="{F84E9AD7-662B-4D27-B442-6656682E4A78}"/>
    <dgm:cxn modelId="{53F41A3B-202B-4AD4-99A4-D5E08A092507}" srcId="{8DB47F3F-CC54-4A44-ABDE-B0B33E3AC191}" destId="{1DFF7E57-8906-4F59-8F92-003228CB8207}" srcOrd="1" destOrd="0" parTransId="{C6502135-D89C-416F-845D-53D2D74DA210}" sibTransId="{6FFF8330-937B-4E5B-975F-84B004761BAD}"/>
    <dgm:cxn modelId="{E3B72ADF-F66D-48E1-8551-A5E989A9E3E0}" type="presOf" srcId="{58A3A55C-2BEE-4003-B853-75DC218761F1}" destId="{F4E3B3B5-7F28-4B99-86C7-813C3056637D}" srcOrd="0" destOrd="0" presId="urn:microsoft.com/office/officeart/2008/layout/HalfCircleOrganizationChart"/>
    <dgm:cxn modelId="{C1262AE0-EBEE-4323-BED4-3F575F3306FE}" type="presOf" srcId="{1DFF7E57-8906-4F59-8F92-003228CB8207}" destId="{05E8CA34-4B90-4216-B2A0-3515DE42E04E}" srcOrd="1" destOrd="0" presId="urn:microsoft.com/office/officeart/2008/layout/HalfCircleOrganizationChart"/>
    <dgm:cxn modelId="{CDDC7A1B-073F-4CD3-B00D-FF49CC701522}" type="presParOf" srcId="{F4E3B3B5-7F28-4B99-86C7-813C3056637D}" destId="{2FD5AA65-4645-40B8-99C8-0E246865E2D6}" srcOrd="0" destOrd="0" presId="urn:microsoft.com/office/officeart/2008/layout/HalfCircleOrganizationChart"/>
    <dgm:cxn modelId="{672005DC-4E8C-45C8-B059-DF598E5C810D}" type="presParOf" srcId="{2FD5AA65-4645-40B8-99C8-0E246865E2D6}" destId="{545C7381-BB67-4727-8596-2A848F4EBDFA}" srcOrd="0" destOrd="0" presId="urn:microsoft.com/office/officeart/2008/layout/HalfCircleOrganizationChart"/>
    <dgm:cxn modelId="{A6FB313D-68E3-44F6-9F13-8BCE463802F5}" type="presParOf" srcId="{545C7381-BB67-4727-8596-2A848F4EBDFA}" destId="{069A38C7-E225-4D85-85FC-D1E4E441A292}" srcOrd="0" destOrd="0" presId="urn:microsoft.com/office/officeart/2008/layout/HalfCircleOrganizationChart"/>
    <dgm:cxn modelId="{B982643E-EA47-4555-8A94-87B021B5BB8E}" type="presParOf" srcId="{545C7381-BB67-4727-8596-2A848F4EBDFA}" destId="{68039357-F385-4413-9661-648C667EA655}" srcOrd="1" destOrd="0" presId="urn:microsoft.com/office/officeart/2008/layout/HalfCircleOrganizationChart"/>
    <dgm:cxn modelId="{15E67C87-E67F-4452-9B13-113ADE99AC29}" type="presParOf" srcId="{545C7381-BB67-4727-8596-2A848F4EBDFA}" destId="{C51F6D61-9458-49BE-82DA-743ED8EC8523}" srcOrd="2" destOrd="0" presId="urn:microsoft.com/office/officeart/2008/layout/HalfCircleOrganizationChart"/>
    <dgm:cxn modelId="{8D841BF1-C89C-4893-9653-0AECB297D19C}" type="presParOf" srcId="{545C7381-BB67-4727-8596-2A848F4EBDFA}" destId="{082A3685-43B6-4B8F-B419-1695F5034FDE}" srcOrd="3" destOrd="0" presId="urn:microsoft.com/office/officeart/2008/layout/HalfCircleOrganizationChart"/>
    <dgm:cxn modelId="{0F1E05C8-E870-4B84-A72B-54079A44C838}" type="presParOf" srcId="{2FD5AA65-4645-40B8-99C8-0E246865E2D6}" destId="{C7EE538C-653A-4797-8DF4-934B16D9A75E}" srcOrd="1" destOrd="0" presId="urn:microsoft.com/office/officeart/2008/layout/HalfCircleOrganizationChart"/>
    <dgm:cxn modelId="{4C4600D2-3A1E-4764-9D59-C40ADF6C61A8}" type="presParOf" srcId="{C7EE538C-653A-4797-8DF4-934B16D9A75E}" destId="{7240CA15-2CCE-48DF-92F6-613AF3A0D5B1}" srcOrd="0" destOrd="0" presId="urn:microsoft.com/office/officeart/2008/layout/HalfCircleOrganizationChart"/>
    <dgm:cxn modelId="{D8ADAE40-8B70-4E76-BE04-0BE9061E99D9}" type="presParOf" srcId="{C7EE538C-653A-4797-8DF4-934B16D9A75E}" destId="{49BF1CE8-D5C6-4536-9339-4484CE939579}" srcOrd="1" destOrd="0" presId="urn:microsoft.com/office/officeart/2008/layout/HalfCircleOrganizationChart"/>
    <dgm:cxn modelId="{D401B9D9-C869-4AF8-8189-53741BACE0AD}" type="presParOf" srcId="{49BF1CE8-D5C6-4536-9339-4484CE939579}" destId="{4B1CEDF3-25BE-4BD8-B1A2-0FE65B54CF96}" srcOrd="0" destOrd="0" presId="urn:microsoft.com/office/officeart/2008/layout/HalfCircleOrganizationChart"/>
    <dgm:cxn modelId="{48413E00-654A-44D0-93D5-A290AD08DF5B}" type="presParOf" srcId="{4B1CEDF3-25BE-4BD8-B1A2-0FE65B54CF96}" destId="{8EBD4861-ED60-4A94-8F86-7BD9DE7853C0}" srcOrd="0" destOrd="0" presId="urn:microsoft.com/office/officeart/2008/layout/HalfCircleOrganizationChart"/>
    <dgm:cxn modelId="{8BCC23F2-4E9F-477F-BC4A-5A2089D4E935}" type="presParOf" srcId="{4B1CEDF3-25BE-4BD8-B1A2-0FE65B54CF96}" destId="{9C3FAB6C-E320-4865-9595-B8B5E87E74A6}" srcOrd="1" destOrd="0" presId="urn:microsoft.com/office/officeart/2008/layout/HalfCircleOrganizationChart"/>
    <dgm:cxn modelId="{8246653F-B330-4B89-956B-1E66E3AC0681}" type="presParOf" srcId="{4B1CEDF3-25BE-4BD8-B1A2-0FE65B54CF96}" destId="{C46D40EE-4040-46B6-B598-8CD6ED77F885}" srcOrd="2" destOrd="0" presId="urn:microsoft.com/office/officeart/2008/layout/HalfCircleOrganizationChart"/>
    <dgm:cxn modelId="{539260FF-9D06-42F0-9007-D12022FD395A}" type="presParOf" srcId="{4B1CEDF3-25BE-4BD8-B1A2-0FE65B54CF96}" destId="{3DB741E2-225B-44C6-897A-FBF7D22FFB29}" srcOrd="3" destOrd="0" presId="urn:microsoft.com/office/officeart/2008/layout/HalfCircleOrganizationChart"/>
    <dgm:cxn modelId="{4DBAA4B8-D11A-40DC-A519-7984B16BFCD3}" type="presParOf" srcId="{49BF1CE8-D5C6-4536-9339-4484CE939579}" destId="{65A2405F-872E-4965-8637-1FA88010266B}" srcOrd="1" destOrd="0" presId="urn:microsoft.com/office/officeart/2008/layout/HalfCircleOrganizationChart"/>
    <dgm:cxn modelId="{E6F44CE4-C78D-438F-8258-6A3F94CAE5CC}" type="presParOf" srcId="{49BF1CE8-D5C6-4536-9339-4484CE939579}" destId="{22DFADAC-61B8-45C7-8896-A4A6F2D9CC31}" srcOrd="2" destOrd="0" presId="urn:microsoft.com/office/officeart/2008/layout/HalfCircleOrganizationChart"/>
    <dgm:cxn modelId="{B92BF9EB-E7E8-4DA2-B87A-FF906F5C2B66}" type="presParOf" srcId="{C7EE538C-653A-4797-8DF4-934B16D9A75E}" destId="{75A27F3D-0079-4793-91E2-AABB10CF0B1E}" srcOrd="2" destOrd="0" presId="urn:microsoft.com/office/officeart/2008/layout/HalfCircleOrganizationChart"/>
    <dgm:cxn modelId="{5308C9FA-92D5-47EC-9545-C2DFE48C4F63}" type="presParOf" srcId="{C7EE538C-653A-4797-8DF4-934B16D9A75E}" destId="{374ED5E5-F9E6-4D52-B718-294369E59918}" srcOrd="3" destOrd="0" presId="urn:microsoft.com/office/officeart/2008/layout/HalfCircleOrganizationChart"/>
    <dgm:cxn modelId="{273A8855-87A9-460A-9ECA-4E8E714CFAD9}" type="presParOf" srcId="{374ED5E5-F9E6-4D52-B718-294369E59918}" destId="{A3A5F248-9924-4D2B-85F9-0C6CE53BB03C}" srcOrd="0" destOrd="0" presId="urn:microsoft.com/office/officeart/2008/layout/HalfCircleOrganizationChart"/>
    <dgm:cxn modelId="{E0DE0368-DC35-4B90-A5D9-3B49BA5A7DB0}" type="presParOf" srcId="{A3A5F248-9924-4D2B-85F9-0C6CE53BB03C}" destId="{A76C5DF4-328A-4274-9EA5-1D0E3E0D4CE6}" srcOrd="0" destOrd="0" presId="urn:microsoft.com/office/officeart/2008/layout/HalfCircleOrganizationChart"/>
    <dgm:cxn modelId="{B08C6F7F-3A59-4845-A732-E3AF6024DD12}" type="presParOf" srcId="{A3A5F248-9924-4D2B-85F9-0C6CE53BB03C}" destId="{A639DB51-F118-473F-97F2-F81DEE6630DD}" srcOrd="1" destOrd="0" presId="urn:microsoft.com/office/officeart/2008/layout/HalfCircleOrganizationChart"/>
    <dgm:cxn modelId="{0C4417F0-FFC4-4F21-9D83-FE59BF450170}" type="presParOf" srcId="{A3A5F248-9924-4D2B-85F9-0C6CE53BB03C}" destId="{9B07EFD5-EA7B-4235-8ECC-736F8BA1DB14}" srcOrd="2" destOrd="0" presId="urn:microsoft.com/office/officeart/2008/layout/HalfCircleOrganizationChart"/>
    <dgm:cxn modelId="{991EE7D6-B06F-4A2F-898D-423FA1BC0D79}" type="presParOf" srcId="{A3A5F248-9924-4D2B-85F9-0C6CE53BB03C}" destId="{05E8CA34-4B90-4216-B2A0-3515DE42E04E}" srcOrd="3" destOrd="0" presId="urn:microsoft.com/office/officeart/2008/layout/HalfCircleOrganizationChart"/>
    <dgm:cxn modelId="{2BA2290A-59C0-4D5A-991D-F3B8FA862458}" type="presParOf" srcId="{374ED5E5-F9E6-4D52-B718-294369E59918}" destId="{B01B0195-D141-41F5-BB35-D79264847DE8}" srcOrd="1" destOrd="0" presId="urn:microsoft.com/office/officeart/2008/layout/HalfCircleOrganizationChart"/>
    <dgm:cxn modelId="{9CDC409C-9CCE-43E7-9497-D0D5D6A07F53}" type="presParOf" srcId="{374ED5E5-F9E6-4D52-B718-294369E59918}" destId="{04CD5625-6B13-4606-809F-7F62019C7364}" srcOrd="2" destOrd="0" presId="urn:microsoft.com/office/officeart/2008/layout/HalfCircleOrganizationChart"/>
    <dgm:cxn modelId="{9033F868-237C-4251-BEEA-9E0E01506DA3}" type="presParOf" srcId="{C7EE538C-653A-4797-8DF4-934B16D9A75E}" destId="{B58844C8-2748-4999-8EB7-523E86FDF3BF}" srcOrd="4" destOrd="0" presId="urn:microsoft.com/office/officeart/2008/layout/HalfCircleOrganizationChart"/>
    <dgm:cxn modelId="{14CCD6F9-0836-4E6A-859E-42046BCD0C48}" type="presParOf" srcId="{C7EE538C-653A-4797-8DF4-934B16D9A75E}" destId="{D7DD7105-6785-4EF4-A461-3927463FEA3B}" srcOrd="5" destOrd="0" presId="urn:microsoft.com/office/officeart/2008/layout/HalfCircleOrganizationChart"/>
    <dgm:cxn modelId="{C29BA36B-28DE-49A6-856E-E0755DB14807}" type="presParOf" srcId="{D7DD7105-6785-4EF4-A461-3927463FEA3B}" destId="{2C307CFF-2610-4405-A4DC-D5F2D7445250}" srcOrd="0" destOrd="0" presId="urn:microsoft.com/office/officeart/2008/layout/HalfCircleOrganizationChart"/>
    <dgm:cxn modelId="{6A72E6AC-746F-41A9-9303-CB55CFE13DD5}" type="presParOf" srcId="{2C307CFF-2610-4405-A4DC-D5F2D7445250}" destId="{087C7168-8549-4682-8985-C1DB7F2866AD}" srcOrd="0" destOrd="0" presId="urn:microsoft.com/office/officeart/2008/layout/HalfCircleOrganizationChart"/>
    <dgm:cxn modelId="{F54B4E40-7733-4E6A-B035-BF1CA7C68F8F}" type="presParOf" srcId="{2C307CFF-2610-4405-A4DC-D5F2D7445250}" destId="{5A52B87A-2369-4B89-8BCC-7FFF1B44CB68}" srcOrd="1" destOrd="0" presId="urn:microsoft.com/office/officeart/2008/layout/HalfCircleOrganizationChart"/>
    <dgm:cxn modelId="{41A2594F-F98F-47A2-9855-E8868CD2CF53}" type="presParOf" srcId="{2C307CFF-2610-4405-A4DC-D5F2D7445250}" destId="{3DBF0BE0-F285-49F3-AEFA-0D8BD405EE0A}" srcOrd="2" destOrd="0" presId="urn:microsoft.com/office/officeart/2008/layout/HalfCircleOrganizationChart"/>
    <dgm:cxn modelId="{A0D55C52-1BE4-46CA-859F-3AD21D2BAD88}" type="presParOf" srcId="{2C307CFF-2610-4405-A4DC-D5F2D7445250}" destId="{082A5078-35EE-43BE-8CEF-A7E5BFB3C55D}" srcOrd="3" destOrd="0" presId="urn:microsoft.com/office/officeart/2008/layout/HalfCircleOrganizationChart"/>
    <dgm:cxn modelId="{0CDA6ABB-141B-4481-BE0B-2DA502A15B73}" type="presParOf" srcId="{D7DD7105-6785-4EF4-A461-3927463FEA3B}" destId="{745C6DBF-A260-4A1D-8B1D-9B82232BC5D9}" srcOrd="1" destOrd="0" presId="urn:microsoft.com/office/officeart/2008/layout/HalfCircleOrganizationChart"/>
    <dgm:cxn modelId="{EE7F2988-5DE6-4270-8A37-9607A6E20C3D}" type="presParOf" srcId="{D7DD7105-6785-4EF4-A461-3927463FEA3B}" destId="{6ACEF5DC-BEE0-48C6-9FA6-30D72ECD6846}" srcOrd="2" destOrd="0" presId="urn:microsoft.com/office/officeart/2008/layout/HalfCircleOrganizationChart"/>
    <dgm:cxn modelId="{B1DEDE25-6957-474C-B528-E92898974AF3}" type="presParOf" srcId="{2FD5AA65-4645-40B8-99C8-0E246865E2D6}" destId="{17BFFD10-37B1-4856-A763-C8D53715D62C}" srcOrd="2" destOrd="0" presId="urn:microsoft.com/office/officeart/2008/layout/HalfCircleOrganizationChart"/>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2193C8A-2D77-4A6F-ADF4-50914DBFBE6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A581CE4-7CCD-4BD2-9C7E-0B3FEBF08383}">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dirty="0" smtClean="0">
              <a:effectLst>
                <a:outerShdw blurRad="38100" dist="38100" dir="2700000" algn="tl">
                  <a:srgbClr val="000000">
                    <a:alpha val="43137"/>
                  </a:srgbClr>
                </a:outerShdw>
              </a:effectLst>
            </a:rPr>
            <a:t>Debt</a:t>
          </a:r>
          <a:endParaRPr lang="en-US" dirty="0">
            <a:effectLst>
              <a:outerShdw blurRad="38100" dist="38100" dir="2700000" algn="tl">
                <a:srgbClr val="000000">
                  <a:alpha val="43137"/>
                </a:srgbClr>
              </a:outerShdw>
            </a:effectLst>
          </a:endParaRPr>
        </a:p>
      </dgm:t>
    </dgm:pt>
    <dgm:pt modelId="{F5D71C19-AA22-4339-8AD9-2D6B1AE9BA64}" type="parTrans" cxnId="{42E78129-A58A-47A5-930E-8CAA5CF30385}">
      <dgm:prSet/>
      <dgm:spPr/>
      <dgm:t>
        <a:bodyPr/>
        <a:lstStyle/>
        <a:p>
          <a:endParaRPr lang="en-US"/>
        </a:p>
      </dgm:t>
    </dgm:pt>
    <dgm:pt modelId="{B042543C-E3F8-4787-AAD4-85676FB965DE}" type="sibTrans" cxnId="{42E78129-A58A-47A5-930E-8CAA5CF30385}">
      <dgm:prSet/>
      <dgm:spPr/>
      <dgm:t>
        <a:bodyPr/>
        <a:lstStyle/>
        <a:p>
          <a:endParaRPr lang="en-US"/>
        </a:p>
      </dgm:t>
    </dgm:pt>
    <dgm:pt modelId="{DB0A4029-CF2D-41C8-B69E-CFEB6DC384C5}">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Corporate Governance</a:t>
          </a:r>
          <a:endParaRPr lang="en-US" dirty="0">
            <a:effectLst>
              <a:outerShdw blurRad="38100" dist="38100" dir="2700000" algn="tl">
                <a:srgbClr val="000000">
                  <a:alpha val="43137"/>
                </a:srgbClr>
              </a:outerShdw>
            </a:effectLst>
          </a:endParaRPr>
        </a:p>
      </dgm:t>
    </dgm:pt>
    <dgm:pt modelId="{89B2D926-133E-4E62-8798-956439671E86}" type="parTrans" cxnId="{913383AD-AB16-42DF-911D-838059CC3221}">
      <dgm:prSet/>
      <dgm:spPr/>
      <dgm:t>
        <a:bodyPr/>
        <a:lstStyle/>
        <a:p>
          <a:endParaRPr lang="en-US"/>
        </a:p>
      </dgm:t>
    </dgm:pt>
    <dgm:pt modelId="{4CB01B15-55EF-488F-8E6A-DCE2C7664B6C}" type="sibTrans" cxnId="{913383AD-AB16-42DF-911D-838059CC3221}">
      <dgm:prSet/>
      <dgm:spPr/>
      <dgm:t>
        <a:bodyPr/>
        <a:lstStyle/>
        <a:p>
          <a:endParaRPr lang="en-US"/>
        </a:p>
      </dgm:t>
    </dgm:pt>
    <dgm:pt modelId="{611A08EF-8272-4E2A-93F6-1BFB48C592CC}">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dirty="0" smtClean="0">
              <a:effectLst>
                <a:outerShdw blurRad="38100" dist="38100" dir="2700000" algn="tl">
                  <a:srgbClr val="000000">
                    <a:alpha val="43137"/>
                  </a:srgbClr>
                </a:outerShdw>
              </a:effectLst>
            </a:rPr>
            <a:t>Equity</a:t>
          </a:r>
          <a:endParaRPr lang="en-US" dirty="0">
            <a:effectLst>
              <a:outerShdw blurRad="38100" dist="38100" dir="2700000" algn="tl">
                <a:srgbClr val="000000">
                  <a:alpha val="43137"/>
                </a:srgbClr>
              </a:outerShdw>
            </a:effectLst>
          </a:endParaRPr>
        </a:p>
      </dgm:t>
    </dgm:pt>
    <dgm:pt modelId="{0C42602B-FDE4-41CC-B3CC-5A711CA983B2}" type="parTrans" cxnId="{2216D1E0-5A59-4075-A21F-81D0403E87E5}">
      <dgm:prSet/>
      <dgm:spPr/>
      <dgm:t>
        <a:bodyPr/>
        <a:lstStyle/>
        <a:p>
          <a:endParaRPr lang="en-US"/>
        </a:p>
      </dgm:t>
    </dgm:pt>
    <dgm:pt modelId="{DEB1DEBD-F920-460B-9D3E-3FB94F23181D}" type="sibTrans" cxnId="{2216D1E0-5A59-4075-A21F-81D0403E87E5}">
      <dgm:prSet/>
      <dgm:spPr/>
      <dgm:t>
        <a:bodyPr/>
        <a:lstStyle/>
        <a:p>
          <a:endParaRPr lang="en-US"/>
        </a:p>
      </dgm:t>
    </dgm:pt>
    <dgm:pt modelId="{7F4E9012-B40D-4A6D-9F96-DE1DCF92F51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SENSEX</a:t>
          </a:r>
          <a:endParaRPr lang="en-US" dirty="0">
            <a:effectLst>
              <a:outerShdw blurRad="38100" dist="38100" dir="2700000" algn="tl">
                <a:srgbClr val="000000">
                  <a:alpha val="43137"/>
                </a:srgbClr>
              </a:outerShdw>
            </a:effectLst>
          </a:endParaRPr>
        </a:p>
      </dgm:t>
    </dgm:pt>
    <dgm:pt modelId="{3E72F85C-27B1-4441-8012-30DDD0DE4A03}" type="parTrans" cxnId="{52528C92-E476-49A0-BEDD-8146165BC625}">
      <dgm:prSet/>
      <dgm:spPr/>
      <dgm:t>
        <a:bodyPr/>
        <a:lstStyle/>
        <a:p>
          <a:endParaRPr lang="en-US"/>
        </a:p>
      </dgm:t>
    </dgm:pt>
    <dgm:pt modelId="{45DD08DB-5CC1-4473-89EF-AAEC02639885}" type="sibTrans" cxnId="{52528C92-E476-49A0-BEDD-8146165BC625}">
      <dgm:prSet/>
      <dgm:spPr/>
      <dgm:t>
        <a:bodyPr/>
        <a:lstStyle/>
        <a:p>
          <a:endParaRPr lang="en-US"/>
        </a:p>
      </dgm:t>
    </dgm:pt>
    <dgm:pt modelId="{C6F91E99-3528-4C33-9726-0406079B6F3E}">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Companies Act</a:t>
          </a:r>
          <a:endParaRPr lang="en-US" dirty="0">
            <a:effectLst>
              <a:outerShdw blurRad="38100" dist="38100" dir="2700000" algn="tl">
                <a:srgbClr val="000000">
                  <a:alpha val="43137"/>
                </a:srgbClr>
              </a:outerShdw>
            </a:effectLst>
          </a:endParaRPr>
        </a:p>
      </dgm:t>
    </dgm:pt>
    <dgm:pt modelId="{A1A45596-6740-428E-97F4-711CB2A597FA}" type="parTrans" cxnId="{337A25D8-6029-4687-902A-F08B55F7AF13}">
      <dgm:prSet/>
      <dgm:spPr/>
      <dgm:t>
        <a:bodyPr/>
        <a:lstStyle/>
        <a:p>
          <a:endParaRPr lang="en-US"/>
        </a:p>
      </dgm:t>
    </dgm:pt>
    <dgm:pt modelId="{06A7C402-9C46-49E2-9799-C55CC613F344}" type="sibTrans" cxnId="{337A25D8-6029-4687-902A-F08B55F7AF13}">
      <dgm:prSet/>
      <dgm:spPr/>
      <dgm:t>
        <a:bodyPr/>
        <a:lstStyle/>
        <a:p>
          <a:endParaRPr lang="en-US"/>
        </a:p>
      </dgm:t>
    </dgm:pt>
    <dgm:pt modelId="{CBCEDE2F-385C-4C35-A679-7C474E71E77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effectLst>
                <a:outerShdw blurRad="38100" dist="38100" dir="2700000" algn="tl">
                  <a:srgbClr val="000000">
                    <a:alpha val="43137"/>
                  </a:srgbClr>
                </a:outerShdw>
              </a:effectLst>
            </a:rPr>
            <a:t>SEBI &amp; Scams</a:t>
          </a:r>
          <a:endParaRPr lang="en-US" dirty="0">
            <a:effectLst>
              <a:outerShdw blurRad="38100" dist="38100" dir="2700000" algn="tl">
                <a:srgbClr val="000000">
                  <a:alpha val="43137"/>
                </a:srgbClr>
              </a:outerShdw>
            </a:effectLst>
          </a:endParaRPr>
        </a:p>
      </dgm:t>
    </dgm:pt>
    <dgm:pt modelId="{92FCFE41-3E07-4EDD-8EF2-1EF79D520212}" type="parTrans" cxnId="{E9C5C873-4F2C-4055-AD5B-CBE92307EC66}">
      <dgm:prSet/>
      <dgm:spPr/>
      <dgm:t>
        <a:bodyPr/>
        <a:lstStyle/>
        <a:p>
          <a:endParaRPr lang="en-US"/>
        </a:p>
      </dgm:t>
    </dgm:pt>
    <dgm:pt modelId="{D0F2C322-41B9-4F2D-9D51-7E1F822C750C}" type="sibTrans" cxnId="{E9C5C873-4F2C-4055-AD5B-CBE92307EC66}">
      <dgm:prSet/>
      <dgm:spPr/>
      <dgm:t>
        <a:bodyPr/>
        <a:lstStyle/>
        <a:p>
          <a:endParaRPr lang="en-US"/>
        </a:p>
      </dgm:t>
    </dgm:pt>
    <dgm:pt modelId="{E1EBFFB4-F338-404C-AB96-7E36F98AE823}">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smtClean="0">
              <a:effectLst>
                <a:outerShdw blurRad="38100" dist="38100" dir="2700000" algn="tl">
                  <a:srgbClr val="000000">
                    <a:alpha val="43137"/>
                  </a:srgbClr>
                </a:outerShdw>
              </a:effectLst>
            </a:rPr>
            <a:t>Investment Funds</a:t>
          </a:r>
          <a:endParaRPr lang="en-US" dirty="0">
            <a:effectLst>
              <a:outerShdw blurRad="38100" dist="38100" dir="2700000" algn="tl">
                <a:srgbClr val="000000">
                  <a:alpha val="43137"/>
                </a:srgbClr>
              </a:outerShdw>
            </a:effectLst>
          </a:endParaRPr>
        </a:p>
      </dgm:t>
    </dgm:pt>
    <dgm:pt modelId="{A5C966C4-04FC-4F23-AC2E-82DAAFEFC3BD}" type="parTrans" cxnId="{12E6A81F-1504-4F74-9FE9-4AEA84A714DC}">
      <dgm:prSet/>
      <dgm:spPr/>
      <dgm:t>
        <a:bodyPr/>
        <a:lstStyle/>
        <a:p>
          <a:endParaRPr lang="en-US"/>
        </a:p>
      </dgm:t>
    </dgm:pt>
    <dgm:pt modelId="{98D36382-9AB2-45FF-82E1-ADF036A1C7FD}" type="sibTrans" cxnId="{12E6A81F-1504-4F74-9FE9-4AEA84A714DC}">
      <dgm:prSet/>
      <dgm:spPr/>
      <dgm:t>
        <a:bodyPr/>
        <a:lstStyle/>
        <a:p>
          <a:endParaRPr lang="en-US"/>
        </a:p>
      </dgm:t>
    </dgm:pt>
    <dgm:pt modelId="{75858AC5-7199-465C-9D19-E198269B803D}">
      <dgm:prSet phldrT="[Text]">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dirty="0" smtClean="0">
              <a:effectLst>
                <a:outerShdw blurRad="38100" dist="38100" dir="2700000" algn="tl">
                  <a:srgbClr val="000000">
                    <a:alpha val="43137"/>
                  </a:srgbClr>
                </a:outerShdw>
              </a:effectLst>
            </a:rPr>
            <a:t>Derivatives</a:t>
          </a:r>
          <a:endParaRPr lang="en-US" dirty="0">
            <a:effectLst>
              <a:outerShdw blurRad="38100" dist="38100" dir="2700000" algn="tl">
                <a:srgbClr val="000000">
                  <a:alpha val="43137"/>
                </a:srgbClr>
              </a:outerShdw>
            </a:effectLst>
          </a:endParaRPr>
        </a:p>
      </dgm:t>
    </dgm:pt>
    <dgm:pt modelId="{130AC210-FC7C-434A-B9BC-5BC4D42AA2C1}" type="parTrans" cxnId="{F5D2860B-75CE-43E1-9AFB-1746A69646DC}">
      <dgm:prSet/>
      <dgm:spPr/>
      <dgm:t>
        <a:bodyPr/>
        <a:lstStyle/>
        <a:p>
          <a:endParaRPr lang="en-US"/>
        </a:p>
      </dgm:t>
    </dgm:pt>
    <dgm:pt modelId="{F8163F78-B509-42A0-A23B-278E9F683545}" type="sibTrans" cxnId="{F5D2860B-75CE-43E1-9AFB-1746A69646DC}">
      <dgm:prSet/>
      <dgm:spPr/>
      <dgm:t>
        <a:bodyPr/>
        <a:lstStyle/>
        <a:p>
          <a:endParaRPr lang="en-US"/>
        </a:p>
      </dgm:t>
    </dgm:pt>
    <dgm:pt modelId="{33F19CC7-456E-4386-9800-BEE73849FA54}" type="pres">
      <dgm:prSet presAssocID="{F2193C8A-2D77-4A6F-ADF4-50914DBFBE66}" presName="Name0" presStyleCnt="0">
        <dgm:presLayoutVars>
          <dgm:dir/>
          <dgm:resizeHandles val="exact"/>
        </dgm:presLayoutVars>
      </dgm:prSet>
      <dgm:spPr/>
      <dgm:t>
        <a:bodyPr/>
        <a:lstStyle/>
        <a:p>
          <a:endParaRPr lang="en-US"/>
        </a:p>
      </dgm:t>
    </dgm:pt>
    <dgm:pt modelId="{DC874524-DAFF-400E-AAA1-A38F7CB62732}" type="pres">
      <dgm:prSet presAssocID="{DA581CE4-7CCD-4BD2-9C7E-0B3FEBF08383}" presName="compNode" presStyleCnt="0"/>
      <dgm:spPr/>
    </dgm:pt>
    <dgm:pt modelId="{3434DFA9-40EA-4796-B51F-E4D5284B8A8D}" type="pres">
      <dgm:prSet presAssocID="{DA581CE4-7CCD-4BD2-9C7E-0B3FEBF08383}"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1BA93612-E4C7-4B0C-9D46-3DFB65FD6C06}" type="pres">
      <dgm:prSet presAssocID="{DA581CE4-7CCD-4BD2-9C7E-0B3FEBF08383}" presName="textRect" presStyleLbl="revTx" presStyleIdx="0" presStyleCnt="8">
        <dgm:presLayoutVars>
          <dgm:bulletEnabled val="1"/>
        </dgm:presLayoutVars>
      </dgm:prSet>
      <dgm:spPr/>
      <dgm:t>
        <a:bodyPr/>
        <a:lstStyle/>
        <a:p>
          <a:endParaRPr lang="en-US"/>
        </a:p>
      </dgm:t>
    </dgm:pt>
    <dgm:pt modelId="{4299E0E5-218D-4447-8A92-7A1EB74CA12D}" type="pres">
      <dgm:prSet presAssocID="{B042543C-E3F8-4787-AAD4-85676FB965DE}" presName="sibTrans" presStyleLbl="sibTrans2D1" presStyleIdx="0" presStyleCnt="0"/>
      <dgm:spPr/>
      <dgm:t>
        <a:bodyPr/>
        <a:lstStyle/>
        <a:p>
          <a:endParaRPr lang="en-US"/>
        </a:p>
      </dgm:t>
    </dgm:pt>
    <dgm:pt modelId="{B6C8A7C0-83D7-4AF2-B457-1F846D51791E}" type="pres">
      <dgm:prSet presAssocID="{611A08EF-8272-4E2A-93F6-1BFB48C592CC}" presName="compNode" presStyleCnt="0"/>
      <dgm:spPr/>
    </dgm:pt>
    <dgm:pt modelId="{FF6176CA-B3C9-479D-86DD-F35678D6C01F}" type="pres">
      <dgm:prSet presAssocID="{611A08EF-8272-4E2A-93F6-1BFB48C592CC}" presName="pictRect" presStyleLbl="node1" presStyleIdx="1" presStyleCnt="8"/>
      <dgm:spPr>
        <a:blipFill rotWithShape="1">
          <a:blip xmlns:r="http://schemas.openxmlformats.org/officeDocument/2006/relationships" r:embed="rId2"/>
          <a:stretch>
            <a:fillRect/>
          </a:stretch>
        </a:blipFill>
      </dgm:spPr>
      <dgm:t>
        <a:bodyPr/>
        <a:lstStyle/>
        <a:p>
          <a:endParaRPr lang="en-US"/>
        </a:p>
      </dgm:t>
    </dgm:pt>
    <dgm:pt modelId="{22C695FB-A3BE-4DE4-A5C4-F280F32C5459}" type="pres">
      <dgm:prSet presAssocID="{611A08EF-8272-4E2A-93F6-1BFB48C592CC}" presName="textRect" presStyleLbl="revTx" presStyleIdx="1" presStyleCnt="8">
        <dgm:presLayoutVars>
          <dgm:bulletEnabled val="1"/>
        </dgm:presLayoutVars>
      </dgm:prSet>
      <dgm:spPr/>
      <dgm:t>
        <a:bodyPr/>
        <a:lstStyle/>
        <a:p>
          <a:endParaRPr lang="en-US"/>
        </a:p>
      </dgm:t>
    </dgm:pt>
    <dgm:pt modelId="{EF0A8ED2-D633-4628-B443-E4804930AB42}" type="pres">
      <dgm:prSet presAssocID="{DEB1DEBD-F920-460B-9D3E-3FB94F23181D}" presName="sibTrans" presStyleLbl="sibTrans2D1" presStyleIdx="0" presStyleCnt="0"/>
      <dgm:spPr/>
      <dgm:t>
        <a:bodyPr/>
        <a:lstStyle/>
        <a:p>
          <a:endParaRPr lang="en-US"/>
        </a:p>
      </dgm:t>
    </dgm:pt>
    <dgm:pt modelId="{C2FFB67D-656D-41FE-8347-D3D852709A23}" type="pres">
      <dgm:prSet presAssocID="{E1EBFFB4-F338-404C-AB96-7E36F98AE823}" presName="compNode" presStyleCnt="0"/>
      <dgm:spPr/>
    </dgm:pt>
    <dgm:pt modelId="{D22EB30C-7667-4F83-A74C-F8A1FF46C480}" type="pres">
      <dgm:prSet presAssocID="{E1EBFFB4-F338-404C-AB96-7E36F98AE823}" presName="pictRect" presStyleLbl="node1" presStyleIdx="2" presStyleCnt="8" custScaleX="90312"/>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6DAE3FF7-3317-4963-A821-74869F1C6381}" type="pres">
      <dgm:prSet presAssocID="{E1EBFFB4-F338-404C-AB96-7E36F98AE823}" presName="textRect" presStyleLbl="revTx" presStyleIdx="2" presStyleCnt="8">
        <dgm:presLayoutVars>
          <dgm:bulletEnabled val="1"/>
        </dgm:presLayoutVars>
      </dgm:prSet>
      <dgm:spPr/>
      <dgm:t>
        <a:bodyPr/>
        <a:lstStyle/>
        <a:p>
          <a:endParaRPr lang="en-US"/>
        </a:p>
      </dgm:t>
    </dgm:pt>
    <dgm:pt modelId="{8FFDD0B7-2162-4B0F-81D1-EA108CAB01FA}" type="pres">
      <dgm:prSet presAssocID="{98D36382-9AB2-45FF-82E1-ADF036A1C7FD}" presName="sibTrans" presStyleLbl="sibTrans2D1" presStyleIdx="0" presStyleCnt="0"/>
      <dgm:spPr/>
      <dgm:t>
        <a:bodyPr/>
        <a:lstStyle/>
        <a:p>
          <a:endParaRPr lang="en-US"/>
        </a:p>
      </dgm:t>
    </dgm:pt>
    <dgm:pt modelId="{5A35B899-2340-489C-B070-3090A8FAD5AE}" type="pres">
      <dgm:prSet presAssocID="{75858AC5-7199-465C-9D19-E198269B803D}" presName="compNode" presStyleCnt="0"/>
      <dgm:spPr/>
    </dgm:pt>
    <dgm:pt modelId="{0DEC6CA7-6F93-4E4E-A96F-890A28878F25}" type="pres">
      <dgm:prSet presAssocID="{75858AC5-7199-465C-9D19-E198269B803D}" presName="pictRect" presStyleLbl="node1" presStyleIdx="3" presStyleCnt="8" custScaleX="78337"/>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5515738-6F2E-4B10-804A-C3C185AC450B}" type="pres">
      <dgm:prSet presAssocID="{75858AC5-7199-465C-9D19-E198269B803D}" presName="textRect" presStyleLbl="revTx" presStyleIdx="3" presStyleCnt="8">
        <dgm:presLayoutVars>
          <dgm:bulletEnabled val="1"/>
        </dgm:presLayoutVars>
      </dgm:prSet>
      <dgm:spPr/>
      <dgm:t>
        <a:bodyPr/>
        <a:lstStyle/>
        <a:p>
          <a:endParaRPr lang="en-US"/>
        </a:p>
      </dgm:t>
    </dgm:pt>
    <dgm:pt modelId="{4A698B54-52D2-41DC-934E-A7AF9D68C4C2}" type="pres">
      <dgm:prSet presAssocID="{F8163F78-B509-42A0-A23B-278E9F683545}" presName="sibTrans" presStyleLbl="sibTrans2D1" presStyleIdx="0" presStyleCnt="0"/>
      <dgm:spPr/>
      <dgm:t>
        <a:bodyPr/>
        <a:lstStyle/>
        <a:p>
          <a:endParaRPr lang="en-US"/>
        </a:p>
      </dgm:t>
    </dgm:pt>
    <dgm:pt modelId="{3610A705-093C-4432-B823-C01D2343813A}" type="pres">
      <dgm:prSet presAssocID="{7F4E9012-B40D-4A6D-9F96-DE1DCF92F517}" presName="compNode" presStyleCnt="0"/>
      <dgm:spPr/>
    </dgm:pt>
    <dgm:pt modelId="{64421D36-0638-4CBA-9321-4513D9877EB1}" type="pres">
      <dgm:prSet presAssocID="{7F4E9012-B40D-4A6D-9F96-DE1DCF92F517}" presName="pictRect" presStyleLbl="node1" presStyleIdx="4" presStyleCnt="8" custScaleX="9222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3BFED663-079D-4FD3-9E15-C6F2BBF7EF9D}" type="pres">
      <dgm:prSet presAssocID="{7F4E9012-B40D-4A6D-9F96-DE1DCF92F517}" presName="textRect" presStyleLbl="revTx" presStyleIdx="4" presStyleCnt="8">
        <dgm:presLayoutVars>
          <dgm:bulletEnabled val="1"/>
        </dgm:presLayoutVars>
      </dgm:prSet>
      <dgm:spPr/>
      <dgm:t>
        <a:bodyPr/>
        <a:lstStyle/>
        <a:p>
          <a:endParaRPr lang="en-US"/>
        </a:p>
      </dgm:t>
    </dgm:pt>
    <dgm:pt modelId="{D4E8C52D-026A-4BD0-A318-DD0BFE0DFD4F}" type="pres">
      <dgm:prSet presAssocID="{45DD08DB-5CC1-4473-89EF-AAEC02639885}" presName="sibTrans" presStyleLbl="sibTrans2D1" presStyleIdx="0" presStyleCnt="0"/>
      <dgm:spPr/>
      <dgm:t>
        <a:bodyPr/>
        <a:lstStyle/>
        <a:p>
          <a:endParaRPr lang="en-US"/>
        </a:p>
      </dgm:t>
    </dgm:pt>
    <dgm:pt modelId="{3D16E08F-D9B2-4A75-9033-6B6BF431DF6D}" type="pres">
      <dgm:prSet presAssocID="{CBCEDE2F-385C-4C35-A679-7C474E71E777}" presName="compNode" presStyleCnt="0"/>
      <dgm:spPr/>
    </dgm:pt>
    <dgm:pt modelId="{2A9EB252-9A7D-4B64-84F1-6587D40CB684}" type="pres">
      <dgm:prSet presAssocID="{CBCEDE2F-385C-4C35-A679-7C474E71E777}" presName="pictRect" presStyleLbl="node1" presStyleIdx="5" presStyleCnt="8"/>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485E76A2-BCEC-47ED-9433-5873ABACFE04}" type="pres">
      <dgm:prSet presAssocID="{CBCEDE2F-385C-4C35-A679-7C474E71E777}" presName="textRect" presStyleLbl="revTx" presStyleIdx="5" presStyleCnt="8">
        <dgm:presLayoutVars>
          <dgm:bulletEnabled val="1"/>
        </dgm:presLayoutVars>
      </dgm:prSet>
      <dgm:spPr/>
      <dgm:t>
        <a:bodyPr/>
        <a:lstStyle/>
        <a:p>
          <a:endParaRPr lang="en-US"/>
        </a:p>
      </dgm:t>
    </dgm:pt>
    <dgm:pt modelId="{8E114ED4-7AA1-4CD6-B337-BDE6DE4BFB43}" type="pres">
      <dgm:prSet presAssocID="{D0F2C322-41B9-4F2D-9D51-7E1F822C750C}" presName="sibTrans" presStyleLbl="sibTrans2D1" presStyleIdx="0" presStyleCnt="0"/>
      <dgm:spPr/>
      <dgm:t>
        <a:bodyPr/>
        <a:lstStyle/>
        <a:p>
          <a:endParaRPr lang="en-US"/>
        </a:p>
      </dgm:t>
    </dgm:pt>
    <dgm:pt modelId="{DF65B9AD-BCA2-4FEF-9ECB-0479A6C30E61}" type="pres">
      <dgm:prSet presAssocID="{C6F91E99-3528-4C33-9726-0406079B6F3E}" presName="compNode" presStyleCnt="0"/>
      <dgm:spPr/>
    </dgm:pt>
    <dgm:pt modelId="{36882F3D-4D9D-4038-ABF4-E27286440033}" type="pres">
      <dgm:prSet presAssocID="{C6F91E99-3528-4C33-9726-0406079B6F3E}"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FC80949A-99E9-4B55-9DBF-A396E1159C4F}" type="pres">
      <dgm:prSet presAssocID="{C6F91E99-3528-4C33-9726-0406079B6F3E}" presName="textRect" presStyleLbl="revTx" presStyleIdx="6" presStyleCnt="8">
        <dgm:presLayoutVars>
          <dgm:bulletEnabled val="1"/>
        </dgm:presLayoutVars>
      </dgm:prSet>
      <dgm:spPr/>
      <dgm:t>
        <a:bodyPr/>
        <a:lstStyle/>
        <a:p>
          <a:endParaRPr lang="en-US"/>
        </a:p>
      </dgm:t>
    </dgm:pt>
    <dgm:pt modelId="{FF4150C8-CEF6-48B4-970C-FDB5C25E7BA2}" type="pres">
      <dgm:prSet presAssocID="{06A7C402-9C46-49E2-9799-C55CC613F344}" presName="sibTrans" presStyleLbl="sibTrans2D1" presStyleIdx="0" presStyleCnt="0"/>
      <dgm:spPr/>
      <dgm:t>
        <a:bodyPr/>
        <a:lstStyle/>
        <a:p>
          <a:endParaRPr lang="en-US"/>
        </a:p>
      </dgm:t>
    </dgm:pt>
    <dgm:pt modelId="{F990D35F-0F7F-4630-A240-89874A9424FD}" type="pres">
      <dgm:prSet presAssocID="{DB0A4029-CF2D-41C8-B69E-CFEB6DC384C5}" presName="compNode" presStyleCnt="0"/>
      <dgm:spPr/>
    </dgm:pt>
    <dgm:pt modelId="{77582C9D-AF10-44CC-BA18-7B1C2EB052ED}" type="pres">
      <dgm:prSet presAssocID="{DB0A4029-CF2D-41C8-B69E-CFEB6DC384C5}" presName="pictRect" presStyleLbl="node1" presStyleIdx="7" presStyleCnt="8" custScaleX="94510"/>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8EF17C68-5362-4579-91FD-24CA8AF270A9}" type="pres">
      <dgm:prSet presAssocID="{DB0A4029-CF2D-41C8-B69E-CFEB6DC384C5}" presName="textRect" presStyleLbl="revTx" presStyleIdx="7" presStyleCnt="8">
        <dgm:presLayoutVars>
          <dgm:bulletEnabled val="1"/>
        </dgm:presLayoutVars>
      </dgm:prSet>
      <dgm:spPr/>
      <dgm:t>
        <a:bodyPr/>
        <a:lstStyle/>
        <a:p>
          <a:endParaRPr lang="en-US"/>
        </a:p>
      </dgm:t>
    </dgm:pt>
  </dgm:ptLst>
  <dgm:cxnLst>
    <dgm:cxn modelId="{B0E840CE-AEB7-434A-AB7D-B120F7CC27F1}" type="presOf" srcId="{611A08EF-8272-4E2A-93F6-1BFB48C592CC}" destId="{22C695FB-A3BE-4DE4-A5C4-F280F32C5459}" srcOrd="0" destOrd="0" presId="urn:microsoft.com/office/officeart/2005/8/layout/pList1"/>
    <dgm:cxn modelId="{1D5D6B3B-42EE-4E76-AAE6-CF06E7486750}" type="presOf" srcId="{DB0A4029-CF2D-41C8-B69E-CFEB6DC384C5}" destId="{8EF17C68-5362-4579-91FD-24CA8AF270A9}" srcOrd="0" destOrd="0" presId="urn:microsoft.com/office/officeart/2005/8/layout/pList1"/>
    <dgm:cxn modelId="{337A25D8-6029-4687-902A-F08B55F7AF13}" srcId="{F2193C8A-2D77-4A6F-ADF4-50914DBFBE66}" destId="{C6F91E99-3528-4C33-9726-0406079B6F3E}" srcOrd="6" destOrd="0" parTransId="{A1A45596-6740-428E-97F4-711CB2A597FA}" sibTransId="{06A7C402-9C46-49E2-9799-C55CC613F344}"/>
    <dgm:cxn modelId="{52528C92-E476-49A0-BEDD-8146165BC625}" srcId="{F2193C8A-2D77-4A6F-ADF4-50914DBFBE66}" destId="{7F4E9012-B40D-4A6D-9F96-DE1DCF92F517}" srcOrd="4" destOrd="0" parTransId="{3E72F85C-27B1-4441-8012-30DDD0DE4A03}" sibTransId="{45DD08DB-5CC1-4473-89EF-AAEC02639885}"/>
    <dgm:cxn modelId="{D520BB79-9E94-4150-8E94-5C87A26D3972}" type="presOf" srcId="{F2193C8A-2D77-4A6F-ADF4-50914DBFBE66}" destId="{33F19CC7-456E-4386-9800-BEE73849FA54}" srcOrd="0" destOrd="0" presId="urn:microsoft.com/office/officeart/2005/8/layout/pList1"/>
    <dgm:cxn modelId="{F5D2860B-75CE-43E1-9AFB-1746A69646DC}" srcId="{F2193C8A-2D77-4A6F-ADF4-50914DBFBE66}" destId="{75858AC5-7199-465C-9D19-E198269B803D}" srcOrd="3" destOrd="0" parTransId="{130AC210-FC7C-434A-B9BC-5BC4D42AA2C1}" sibTransId="{F8163F78-B509-42A0-A23B-278E9F683545}"/>
    <dgm:cxn modelId="{84021B4D-21B9-4666-B09E-E4F09A86C17B}" type="presOf" srcId="{D0F2C322-41B9-4F2D-9D51-7E1F822C750C}" destId="{8E114ED4-7AA1-4CD6-B337-BDE6DE4BFB43}" srcOrd="0" destOrd="0" presId="urn:microsoft.com/office/officeart/2005/8/layout/pList1"/>
    <dgm:cxn modelId="{42E78129-A58A-47A5-930E-8CAA5CF30385}" srcId="{F2193C8A-2D77-4A6F-ADF4-50914DBFBE66}" destId="{DA581CE4-7CCD-4BD2-9C7E-0B3FEBF08383}" srcOrd="0" destOrd="0" parTransId="{F5D71C19-AA22-4339-8AD9-2D6B1AE9BA64}" sibTransId="{B042543C-E3F8-4787-AAD4-85676FB965DE}"/>
    <dgm:cxn modelId="{913383AD-AB16-42DF-911D-838059CC3221}" srcId="{F2193C8A-2D77-4A6F-ADF4-50914DBFBE66}" destId="{DB0A4029-CF2D-41C8-B69E-CFEB6DC384C5}" srcOrd="7" destOrd="0" parTransId="{89B2D926-133E-4E62-8798-956439671E86}" sibTransId="{4CB01B15-55EF-488F-8E6A-DCE2C7664B6C}"/>
    <dgm:cxn modelId="{D5AB7679-20B1-430E-8DA9-A3577D5E9771}" type="presOf" srcId="{06A7C402-9C46-49E2-9799-C55CC613F344}" destId="{FF4150C8-CEF6-48B4-970C-FDB5C25E7BA2}" srcOrd="0" destOrd="0" presId="urn:microsoft.com/office/officeart/2005/8/layout/pList1"/>
    <dgm:cxn modelId="{E9C5C873-4F2C-4055-AD5B-CBE92307EC66}" srcId="{F2193C8A-2D77-4A6F-ADF4-50914DBFBE66}" destId="{CBCEDE2F-385C-4C35-A679-7C474E71E777}" srcOrd="5" destOrd="0" parTransId="{92FCFE41-3E07-4EDD-8EF2-1EF79D520212}" sibTransId="{D0F2C322-41B9-4F2D-9D51-7E1F822C750C}"/>
    <dgm:cxn modelId="{2216D1E0-5A59-4075-A21F-81D0403E87E5}" srcId="{F2193C8A-2D77-4A6F-ADF4-50914DBFBE66}" destId="{611A08EF-8272-4E2A-93F6-1BFB48C592CC}" srcOrd="1" destOrd="0" parTransId="{0C42602B-FDE4-41CC-B3CC-5A711CA983B2}" sibTransId="{DEB1DEBD-F920-460B-9D3E-3FB94F23181D}"/>
    <dgm:cxn modelId="{E9BB8459-47EB-4999-A8B4-29C3909D52C7}" type="presOf" srcId="{45DD08DB-5CC1-4473-89EF-AAEC02639885}" destId="{D4E8C52D-026A-4BD0-A318-DD0BFE0DFD4F}" srcOrd="0" destOrd="0" presId="urn:microsoft.com/office/officeart/2005/8/layout/pList1"/>
    <dgm:cxn modelId="{113E3420-CEFF-405A-8B46-3588935B94A9}" type="presOf" srcId="{DEB1DEBD-F920-460B-9D3E-3FB94F23181D}" destId="{EF0A8ED2-D633-4628-B443-E4804930AB42}" srcOrd="0" destOrd="0" presId="urn:microsoft.com/office/officeart/2005/8/layout/pList1"/>
    <dgm:cxn modelId="{840D1D6C-3288-4D69-A0A9-CA84CDE453AF}" type="presOf" srcId="{E1EBFFB4-F338-404C-AB96-7E36F98AE823}" destId="{6DAE3FF7-3317-4963-A821-74869F1C6381}" srcOrd="0" destOrd="0" presId="urn:microsoft.com/office/officeart/2005/8/layout/pList1"/>
    <dgm:cxn modelId="{2AEB6DE4-5B41-4328-8E19-DC293CBCF027}" type="presOf" srcId="{C6F91E99-3528-4C33-9726-0406079B6F3E}" destId="{FC80949A-99E9-4B55-9DBF-A396E1159C4F}" srcOrd="0" destOrd="0" presId="urn:microsoft.com/office/officeart/2005/8/layout/pList1"/>
    <dgm:cxn modelId="{26F0215E-E00A-46FF-A97F-10E8879F1F22}" type="presOf" srcId="{98D36382-9AB2-45FF-82E1-ADF036A1C7FD}" destId="{8FFDD0B7-2162-4B0F-81D1-EA108CAB01FA}" srcOrd="0" destOrd="0" presId="urn:microsoft.com/office/officeart/2005/8/layout/pList1"/>
    <dgm:cxn modelId="{87AD96DA-7D0E-421C-928C-D3F1B437789C}" type="presOf" srcId="{F8163F78-B509-42A0-A23B-278E9F683545}" destId="{4A698B54-52D2-41DC-934E-A7AF9D68C4C2}" srcOrd="0" destOrd="0" presId="urn:microsoft.com/office/officeart/2005/8/layout/pList1"/>
    <dgm:cxn modelId="{20E935AC-996A-43B7-A4BF-A4BEC78091C6}" type="presOf" srcId="{7F4E9012-B40D-4A6D-9F96-DE1DCF92F517}" destId="{3BFED663-079D-4FD3-9E15-C6F2BBF7EF9D}" srcOrd="0" destOrd="0" presId="urn:microsoft.com/office/officeart/2005/8/layout/pList1"/>
    <dgm:cxn modelId="{5F6455E7-2451-48AD-B5F1-E77F9095219E}" type="presOf" srcId="{75858AC5-7199-465C-9D19-E198269B803D}" destId="{A5515738-6F2E-4B10-804A-C3C185AC450B}" srcOrd="0" destOrd="0" presId="urn:microsoft.com/office/officeart/2005/8/layout/pList1"/>
    <dgm:cxn modelId="{12E6A81F-1504-4F74-9FE9-4AEA84A714DC}" srcId="{F2193C8A-2D77-4A6F-ADF4-50914DBFBE66}" destId="{E1EBFFB4-F338-404C-AB96-7E36F98AE823}" srcOrd="2" destOrd="0" parTransId="{A5C966C4-04FC-4F23-AC2E-82DAAFEFC3BD}" sibTransId="{98D36382-9AB2-45FF-82E1-ADF036A1C7FD}"/>
    <dgm:cxn modelId="{F9F25EE0-9DCD-4C52-AB02-C0EBD8355A7D}" type="presOf" srcId="{DA581CE4-7CCD-4BD2-9C7E-0B3FEBF08383}" destId="{1BA93612-E4C7-4B0C-9D46-3DFB65FD6C06}" srcOrd="0" destOrd="0" presId="urn:microsoft.com/office/officeart/2005/8/layout/pList1"/>
    <dgm:cxn modelId="{7B522A64-1772-478E-9084-BC200269BFEB}" type="presOf" srcId="{CBCEDE2F-385C-4C35-A679-7C474E71E777}" destId="{485E76A2-BCEC-47ED-9433-5873ABACFE04}" srcOrd="0" destOrd="0" presId="urn:microsoft.com/office/officeart/2005/8/layout/pList1"/>
    <dgm:cxn modelId="{4CD61C3E-E65A-45CC-B5C3-7645838C5D2F}" type="presOf" srcId="{B042543C-E3F8-4787-AAD4-85676FB965DE}" destId="{4299E0E5-218D-4447-8A92-7A1EB74CA12D}" srcOrd="0" destOrd="0" presId="urn:microsoft.com/office/officeart/2005/8/layout/pList1"/>
    <dgm:cxn modelId="{B289E100-481B-40F1-AD3E-67C82110D6E6}" type="presParOf" srcId="{33F19CC7-456E-4386-9800-BEE73849FA54}" destId="{DC874524-DAFF-400E-AAA1-A38F7CB62732}" srcOrd="0" destOrd="0" presId="urn:microsoft.com/office/officeart/2005/8/layout/pList1"/>
    <dgm:cxn modelId="{C937876B-3E6E-4F05-9A2C-4FE73171C269}" type="presParOf" srcId="{DC874524-DAFF-400E-AAA1-A38F7CB62732}" destId="{3434DFA9-40EA-4796-B51F-E4D5284B8A8D}" srcOrd="0" destOrd="0" presId="urn:microsoft.com/office/officeart/2005/8/layout/pList1"/>
    <dgm:cxn modelId="{58EC8799-85B6-4480-9879-EDF919C8901B}" type="presParOf" srcId="{DC874524-DAFF-400E-AAA1-A38F7CB62732}" destId="{1BA93612-E4C7-4B0C-9D46-3DFB65FD6C06}" srcOrd="1" destOrd="0" presId="urn:microsoft.com/office/officeart/2005/8/layout/pList1"/>
    <dgm:cxn modelId="{02625744-C98D-4706-9C04-3445AAFFD6B6}" type="presParOf" srcId="{33F19CC7-456E-4386-9800-BEE73849FA54}" destId="{4299E0E5-218D-4447-8A92-7A1EB74CA12D}" srcOrd="1" destOrd="0" presId="urn:microsoft.com/office/officeart/2005/8/layout/pList1"/>
    <dgm:cxn modelId="{3CB236E4-D665-4693-8E5B-62F825EA22F6}" type="presParOf" srcId="{33F19CC7-456E-4386-9800-BEE73849FA54}" destId="{B6C8A7C0-83D7-4AF2-B457-1F846D51791E}" srcOrd="2" destOrd="0" presId="urn:microsoft.com/office/officeart/2005/8/layout/pList1"/>
    <dgm:cxn modelId="{292BA10B-0C9C-48D4-AC5E-42BFF1ED12E5}" type="presParOf" srcId="{B6C8A7C0-83D7-4AF2-B457-1F846D51791E}" destId="{FF6176CA-B3C9-479D-86DD-F35678D6C01F}" srcOrd="0" destOrd="0" presId="urn:microsoft.com/office/officeart/2005/8/layout/pList1"/>
    <dgm:cxn modelId="{A6D15362-6A09-417B-9794-BDEBF89A3954}" type="presParOf" srcId="{B6C8A7C0-83D7-4AF2-B457-1F846D51791E}" destId="{22C695FB-A3BE-4DE4-A5C4-F280F32C5459}" srcOrd="1" destOrd="0" presId="urn:microsoft.com/office/officeart/2005/8/layout/pList1"/>
    <dgm:cxn modelId="{E1272A29-D16F-4714-A441-50DD744F1B88}" type="presParOf" srcId="{33F19CC7-456E-4386-9800-BEE73849FA54}" destId="{EF0A8ED2-D633-4628-B443-E4804930AB42}" srcOrd="3" destOrd="0" presId="urn:microsoft.com/office/officeart/2005/8/layout/pList1"/>
    <dgm:cxn modelId="{60C39B35-CFAC-487B-91E1-673AC9FF3764}" type="presParOf" srcId="{33F19CC7-456E-4386-9800-BEE73849FA54}" destId="{C2FFB67D-656D-41FE-8347-D3D852709A23}" srcOrd="4" destOrd="0" presId="urn:microsoft.com/office/officeart/2005/8/layout/pList1"/>
    <dgm:cxn modelId="{4DA5B689-722F-4FF0-943E-40B4156ADA16}" type="presParOf" srcId="{C2FFB67D-656D-41FE-8347-D3D852709A23}" destId="{D22EB30C-7667-4F83-A74C-F8A1FF46C480}" srcOrd="0" destOrd="0" presId="urn:microsoft.com/office/officeart/2005/8/layout/pList1"/>
    <dgm:cxn modelId="{F5106993-E9BD-42F7-93D7-ABB03D166D08}" type="presParOf" srcId="{C2FFB67D-656D-41FE-8347-D3D852709A23}" destId="{6DAE3FF7-3317-4963-A821-74869F1C6381}" srcOrd="1" destOrd="0" presId="urn:microsoft.com/office/officeart/2005/8/layout/pList1"/>
    <dgm:cxn modelId="{22E31531-3266-4673-B356-8C2306EE1FC3}" type="presParOf" srcId="{33F19CC7-456E-4386-9800-BEE73849FA54}" destId="{8FFDD0B7-2162-4B0F-81D1-EA108CAB01FA}" srcOrd="5" destOrd="0" presId="urn:microsoft.com/office/officeart/2005/8/layout/pList1"/>
    <dgm:cxn modelId="{06AFF962-C62B-4486-B5DA-07A50647F98D}" type="presParOf" srcId="{33F19CC7-456E-4386-9800-BEE73849FA54}" destId="{5A35B899-2340-489C-B070-3090A8FAD5AE}" srcOrd="6" destOrd="0" presId="urn:microsoft.com/office/officeart/2005/8/layout/pList1"/>
    <dgm:cxn modelId="{3DE13751-E753-4EF4-9ECA-E7F094E240E8}" type="presParOf" srcId="{5A35B899-2340-489C-B070-3090A8FAD5AE}" destId="{0DEC6CA7-6F93-4E4E-A96F-890A28878F25}" srcOrd="0" destOrd="0" presId="urn:microsoft.com/office/officeart/2005/8/layout/pList1"/>
    <dgm:cxn modelId="{B99BFA5D-DC1C-461A-9756-CB25ADD11754}" type="presParOf" srcId="{5A35B899-2340-489C-B070-3090A8FAD5AE}" destId="{A5515738-6F2E-4B10-804A-C3C185AC450B}" srcOrd="1" destOrd="0" presId="urn:microsoft.com/office/officeart/2005/8/layout/pList1"/>
    <dgm:cxn modelId="{DB22B548-E52E-46FD-8C05-886471B1EF55}" type="presParOf" srcId="{33F19CC7-456E-4386-9800-BEE73849FA54}" destId="{4A698B54-52D2-41DC-934E-A7AF9D68C4C2}" srcOrd="7" destOrd="0" presId="urn:microsoft.com/office/officeart/2005/8/layout/pList1"/>
    <dgm:cxn modelId="{CF533F12-14CC-4034-B06B-3FF6A9CFE100}" type="presParOf" srcId="{33F19CC7-456E-4386-9800-BEE73849FA54}" destId="{3610A705-093C-4432-B823-C01D2343813A}" srcOrd="8" destOrd="0" presId="urn:microsoft.com/office/officeart/2005/8/layout/pList1"/>
    <dgm:cxn modelId="{13DCA743-5E0F-48E8-A0C4-4F245B10401D}" type="presParOf" srcId="{3610A705-093C-4432-B823-C01D2343813A}" destId="{64421D36-0638-4CBA-9321-4513D9877EB1}" srcOrd="0" destOrd="0" presId="urn:microsoft.com/office/officeart/2005/8/layout/pList1"/>
    <dgm:cxn modelId="{6F190A5A-F91F-43FD-97D2-6AF2AD6D53F8}" type="presParOf" srcId="{3610A705-093C-4432-B823-C01D2343813A}" destId="{3BFED663-079D-4FD3-9E15-C6F2BBF7EF9D}" srcOrd="1" destOrd="0" presId="urn:microsoft.com/office/officeart/2005/8/layout/pList1"/>
    <dgm:cxn modelId="{606ED93F-C4C9-4DEB-B1A9-895FE4351E85}" type="presParOf" srcId="{33F19CC7-456E-4386-9800-BEE73849FA54}" destId="{D4E8C52D-026A-4BD0-A318-DD0BFE0DFD4F}" srcOrd="9" destOrd="0" presId="urn:microsoft.com/office/officeart/2005/8/layout/pList1"/>
    <dgm:cxn modelId="{B4A9920A-964F-4D88-8C54-D7B7353D9602}" type="presParOf" srcId="{33F19CC7-456E-4386-9800-BEE73849FA54}" destId="{3D16E08F-D9B2-4A75-9033-6B6BF431DF6D}" srcOrd="10" destOrd="0" presId="urn:microsoft.com/office/officeart/2005/8/layout/pList1"/>
    <dgm:cxn modelId="{4E9C7B38-F3A7-480A-973D-2F560026966D}" type="presParOf" srcId="{3D16E08F-D9B2-4A75-9033-6B6BF431DF6D}" destId="{2A9EB252-9A7D-4B64-84F1-6587D40CB684}" srcOrd="0" destOrd="0" presId="urn:microsoft.com/office/officeart/2005/8/layout/pList1"/>
    <dgm:cxn modelId="{09AAB772-CDF5-4991-96EC-F589044C3BA1}" type="presParOf" srcId="{3D16E08F-D9B2-4A75-9033-6B6BF431DF6D}" destId="{485E76A2-BCEC-47ED-9433-5873ABACFE04}" srcOrd="1" destOrd="0" presId="urn:microsoft.com/office/officeart/2005/8/layout/pList1"/>
    <dgm:cxn modelId="{7035D226-DD38-4590-9015-068053BC55CE}" type="presParOf" srcId="{33F19CC7-456E-4386-9800-BEE73849FA54}" destId="{8E114ED4-7AA1-4CD6-B337-BDE6DE4BFB43}" srcOrd="11" destOrd="0" presId="urn:microsoft.com/office/officeart/2005/8/layout/pList1"/>
    <dgm:cxn modelId="{F407BC52-DEA2-49CA-B45C-75019BE27697}" type="presParOf" srcId="{33F19CC7-456E-4386-9800-BEE73849FA54}" destId="{DF65B9AD-BCA2-4FEF-9ECB-0479A6C30E61}" srcOrd="12" destOrd="0" presId="urn:microsoft.com/office/officeart/2005/8/layout/pList1"/>
    <dgm:cxn modelId="{624AD776-719C-4E70-B1C3-FA345BC817B4}" type="presParOf" srcId="{DF65B9AD-BCA2-4FEF-9ECB-0479A6C30E61}" destId="{36882F3D-4D9D-4038-ABF4-E27286440033}" srcOrd="0" destOrd="0" presId="urn:microsoft.com/office/officeart/2005/8/layout/pList1"/>
    <dgm:cxn modelId="{BD9EB336-ED5C-4683-B0DC-2855829B3CA8}" type="presParOf" srcId="{DF65B9AD-BCA2-4FEF-9ECB-0479A6C30E61}" destId="{FC80949A-99E9-4B55-9DBF-A396E1159C4F}" srcOrd="1" destOrd="0" presId="urn:microsoft.com/office/officeart/2005/8/layout/pList1"/>
    <dgm:cxn modelId="{712E94AE-8F38-4FBB-8E6C-DC046C3FC316}" type="presParOf" srcId="{33F19CC7-456E-4386-9800-BEE73849FA54}" destId="{FF4150C8-CEF6-48B4-970C-FDB5C25E7BA2}" srcOrd="13" destOrd="0" presId="urn:microsoft.com/office/officeart/2005/8/layout/pList1"/>
    <dgm:cxn modelId="{C8875239-DD61-45EF-BCA3-83D3CF3FD26F}" type="presParOf" srcId="{33F19CC7-456E-4386-9800-BEE73849FA54}" destId="{F990D35F-0F7F-4630-A240-89874A9424FD}" srcOrd="14" destOrd="0" presId="urn:microsoft.com/office/officeart/2005/8/layout/pList1"/>
    <dgm:cxn modelId="{70CB22EC-6709-4812-95B8-DC947BF967BD}" type="presParOf" srcId="{F990D35F-0F7F-4630-A240-89874A9424FD}" destId="{77582C9D-AF10-44CC-BA18-7B1C2EB052ED}" srcOrd="0" destOrd="0" presId="urn:microsoft.com/office/officeart/2005/8/layout/pList1"/>
    <dgm:cxn modelId="{7FD17119-B958-41FB-9482-E7ACD6ADE1BE}" type="presParOf" srcId="{F990D35F-0F7F-4630-A240-89874A9424FD}" destId="{8EF17C68-5362-4579-91FD-24CA8AF270A9}"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A3E809-435C-4C9E-A5E1-56E17FE35B3D}" type="doc">
      <dgm:prSet loTypeId="urn:microsoft.com/office/officeart/2005/8/layout/lProcess3" loCatId="process" qsTypeId="urn:microsoft.com/office/officeart/2005/8/quickstyle/simple1" qsCatId="simple" csTypeId="urn:microsoft.com/office/officeart/2005/8/colors/accent1_2" csCatId="accent1" phldr="1"/>
      <dgm:spPr/>
    </dgm:pt>
    <dgm:pt modelId="{C5AE360C-2FFB-42B7-B5F5-424BE07DE303}">
      <dgm:prSet phldrT="[Text]"/>
      <dgm:spPr>
        <a:solidFill>
          <a:srgbClr val="7030A0"/>
        </a:solidFill>
      </dgm:spPr>
      <dgm:t>
        <a:bodyPr/>
        <a:lstStyle/>
        <a:p>
          <a:r>
            <a:rPr lang="en-US" dirty="0" smtClean="0"/>
            <a:t>BES17</a:t>
          </a:r>
          <a:endParaRPr lang="en-US" dirty="0"/>
        </a:p>
      </dgm:t>
    </dgm:pt>
    <dgm:pt modelId="{4086F56E-F9B4-4FEB-BA9C-B2BDCEFC58D6}" type="parTrans" cxnId="{3E603668-D355-4CAC-B8EF-8023865D62DD}">
      <dgm:prSet/>
      <dgm:spPr/>
      <dgm:t>
        <a:bodyPr/>
        <a:lstStyle/>
        <a:p>
          <a:endParaRPr lang="en-US"/>
        </a:p>
      </dgm:t>
    </dgm:pt>
    <dgm:pt modelId="{1D9EA279-2138-4F92-9833-97D1F6335A42}" type="sibTrans" cxnId="{3E603668-D355-4CAC-B8EF-8023865D62DD}">
      <dgm:prSet/>
      <dgm:spPr/>
      <dgm:t>
        <a:bodyPr/>
        <a:lstStyle/>
        <a:p>
          <a:endParaRPr lang="en-US"/>
        </a:p>
      </dgm:t>
    </dgm:pt>
    <dgm:pt modelId="{E9D23162-127A-4F73-AD26-9493937B7C1A}">
      <dgm:prSet phldrT="[Text]"/>
      <dgm:spPr/>
      <dgm:t>
        <a:bodyPr/>
        <a:lstStyle/>
        <a:p>
          <a:r>
            <a:rPr lang="en-US" dirty="0" smtClean="0"/>
            <a:t>BES16</a:t>
          </a:r>
          <a:endParaRPr lang="en-US" dirty="0"/>
        </a:p>
      </dgm:t>
    </dgm:pt>
    <dgm:pt modelId="{052DCE59-1BDF-4F60-B906-C48EFB451118}" type="parTrans" cxnId="{44330B2D-4B9E-4209-A6FD-8546F1B239CC}">
      <dgm:prSet/>
      <dgm:spPr/>
      <dgm:t>
        <a:bodyPr/>
        <a:lstStyle/>
        <a:p>
          <a:endParaRPr lang="en-US"/>
        </a:p>
      </dgm:t>
    </dgm:pt>
    <dgm:pt modelId="{5A528EC4-1C05-4218-BD80-7036D669997D}" type="sibTrans" cxnId="{44330B2D-4B9E-4209-A6FD-8546F1B239CC}">
      <dgm:prSet/>
      <dgm:spPr/>
      <dgm:t>
        <a:bodyPr/>
        <a:lstStyle/>
        <a:p>
          <a:endParaRPr lang="en-US"/>
        </a:p>
      </dgm:t>
    </dgm:pt>
    <dgm:pt modelId="{9C464569-42E8-4B76-BD91-46F9C202F209}">
      <dgm:prSet phldrT="[Text]"/>
      <dgm:spPr>
        <a:solidFill>
          <a:srgbClr val="FFC000"/>
        </a:solidFill>
      </dgm:spPr>
      <dgm:t>
        <a:bodyPr/>
        <a:lstStyle/>
        <a:p>
          <a:r>
            <a:rPr lang="en-US" strike="sngStrike" dirty="0" smtClean="0">
              <a:solidFill>
                <a:schemeClr val="bg1"/>
              </a:solidFill>
            </a:rPr>
            <a:t>“L”</a:t>
          </a:r>
          <a:endParaRPr lang="en-US" strike="sngStrike" dirty="0">
            <a:solidFill>
              <a:schemeClr val="bg1"/>
            </a:solidFill>
          </a:endParaRPr>
        </a:p>
      </dgm:t>
    </dgm:pt>
    <dgm:pt modelId="{2F56D09E-2202-4198-821F-7D7C5C48EC86}" type="parTrans" cxnId="{ADB893E6-4E94-4591-8AAE-42BCE9928067}">
      <dgm:prSet/>
      <dgm:spPr/>
      <dgm:t>
        <a:bodyPr/>
        <a:lstStyle/>
        <a:p>
          <a:endParaRPr lang="en-US"/>
        </a:p>
      </dgm:t>
    </dgm:pt>
    <dgm:pt modelId="{97322257-880E-4850-B3C5-8ADFAC042A53}" type="sibTrans" cxnId="{ADB893E6-4E94-4591-8AAE-42BCE9928067}">
      <dgm:prSet/>
      <dgm:spPr/>
      <dgm:t>
        <a:bodyPr/>
        <a:lstStyle/>
        <a:p>
          <a:endParaRPr lang="en-US"/>
        </a:p>
      </dgm:t>
    </dgm:pt>
    <dgm:pt modelId="{E799E624-3CCE-4FF6-AC7C-5EC66839F15D}">
      <dgm:prSet phldrT="[Text]"/>
      <dgm:spPr>
        <a:solidFill>
          <a:schemeClr val="accent2">
            <a:lumMod val="40000"/>
            <a:lumOff val="60000"/>
            <a:alpha val="90000"/>
          </a:schemeClr>
        </a:solidFill>
      </dgm:spPr>
      <dgm:t>
        <a:bodyPr/>
        <a:lstStyle/>
        <a:p>
          <a:r>
            <a:rPr lang="en-US" strike="sngStrike" dirty="0" smtClean="0"/>
            <a:t>1</a:t>
          </a:r>
          <a:endParaRPr lang="en-US" strike="sngStrike" dirty="0"/>
        </a:p>
      </dgm:t>
    </dgm:pt>
    <dgm:pt modelId="{00DF881D-BA6E-4E27-9617-818A78C5A17B}" type="parTrans" cxnId="{31E28037-0CE6-45ED-9398-4C9E2730360E}">
      <dgm:prSet/>
      <dgm:spPr/>
      <dgm:t>
        <a:bodyPr/>
        <a:lstStyle/>
        <a:p>
          <a:endParaRPr lang="en-US"/>
        </a:p>
      </dgm:t>
    </dgm:pt>
    <dgm:pt modelId="{A2BB707B-8E09-4882-A38D-B55954988407}" type="sibTrans" cxnId="{31E28037-0CE6-45ED-9398-4C9E2730360E}">
      <dgm:prSet/>
      <dgm:spPr/>
      <dgm:t>
        <a:bodyPr/>
        <a:lstStyle/>
        <a:p>
          <a:endParaRPr lang="en-US"/>
        </a:p>
      </dgm:t>
    </dgm:pt>
    <dgm:pt modelId="{D8B9257A-0C24-4036-97A2-65022D44C96F}">
      <dgm:prSet phldrT="[Text]"/>
      <dgm:spPr>
        <a:solidFill>
          <a:schemeClr val="accent2">
            <a:lumMod val="40000"/>
            <a:lumOff val="60000"/>
            <a:alpha val="90000"/>
          </a:schemeClr>
        </a:solidFill>
      </dgm:spPr>
      <dgm:t>
        <a:bodyPr/>
        <a:lstStyle/>
        <a:p>
          <a:r>
            <a:rPr lang="en-US" strike="sngStrike" dirty="0" smtClean="0"/>
            <a:t>2</a:t>
          </a:r>
          <a:endParaRPr lang="en-US" strike="sngStrike" dirty="0"/>
        </a:p>
      </dgm:t>
    </dgm:pt>
    <dgm:pt modelId="{5104656E-0039-4A18-8BCE-B739B4426602}" type="parTrans" cxnId="{3A1B2C47-D566-482E-B492-83CD6A33A0DB}">
      <dgm:prSet/>
      <dgm:spPr/>
      <dgm:t>
        <a:bodyPr/>
        <a:lstStyle/>
        <a:p>
          <a:endParaRPr lang="en-US"/>
        </a:p>
      </dgm:t>
    </dgm:pt>
    <dgm:pt modelId="{9A985595-77C2-4F1B-BE1F-2E2B5CC85CF1}" type="sibTrans" cxnId="{3A1B2C47-D566-482E-B492-83CD6A33A0DB}">
      <dgm:prSet/>
      <dgm:spPr/>
      <dgm:t>
        <a:bodyPr/>
        <a:lstStyle/>
        <a:p>
          <a:endParaRPr lang="en-US"/>
        </a:p>
      </dgm:t>
    </dgm:pt>
    <dgm:pt modelId="{6F504B17-1C21-4882-BE3A-6A9E5D2EC4C9}">
      <dgm:prSet phldrT="[Text]"/>
      <dgm:spPr>
        <a:solidFill>
          <a:schemeClr val="accent2">
            <a:lumMod val="40000"/>
            <a:lumOff val="60000"/>
            <a:alpha val="90000"/>
          </a:schemeClr>
        </a:solidFill>
      </dgm:spPr>
      <dgm:t>
        <a:bodyPr/>
        <a:lstStyle/>
        <a:p>
          <a:r>
            <a:rPr lang="en-US" strike="sngStrike" dirty="0" smtClean="0"/>
            <a:t>3</a:t>
          </a:r>
          <a:endParaRPr lang="en-US" strike="sngStrike" dirty="0"/>
        </a:p>
      </dgm:t>
    </dgm:pt>
    <dgm:pt modelId="{24E51830-FB68-4C51-B76E-7ED5820ACC4C}" type="parTrans" cxnId="{B8AD99ED-53D4-4498-9002-6961C1FBBDF3}">
      <dgm:prSet/>
      <dgm:spPr/>
      <dgm:t>
        <a:bodyPr/>
        <a:lstStyle/>
        <a:p>
          <a:endParaRPr lang="en-US"/>
        </a:p>
      </dgm:t>
    </dgm:pt>
    <dgm:pt modelId="{F2CBD153-1494-4DEC-9058-28A8EC1EE77C}" type="sibTrans" cxnId="{B8AD99ED-53D4-4498-9002-6961C1FBBDF3}">
      <dgm:prSet/>
      <dgm:spPr/>
      <dgm:t>
        <a:bodyPr/>
        <a:lstStyle/>
        <a:p>
          <a:endParaRPr lang="en-US"/>
        </a:p>
      </dgm:t>
    </dgm:pt>
    <dgm:pt modelId="{922CB1DB-CE29-47AA-8842-76C7230B253E}">
      <dgm:prSet phldrT="[Text]"/>
      <dgm:spPr>
        <a:solidFill>
          <a:schemeClr val="accent2">
            <a:lumMod val="40000"/>
            <a:lumOff val="60000"/>
            <a:alpha val="90000"/>
          </a:schemeClr>
        </a:solidFill>
      </dgm:spPr>
      <dgm:t>
        <a:bodyPr/>
        <a:lstStyle/>
        <a:p>
          <a:r>
            <a:rPr lang="en-US" strike="sngStrike" dirty="0" smtClean="0"/>
            <a:t>4</a:t>
          </a:r>
          <a:endParaRPr lang="en-US" strike="sngStrike" dirty="0"/>
        </a:p>
      </dgm:t>
    </dgm:pt>
    <dgm:pt modelId="{C1C954E0-D6C8-4D86-A703-626C6102E7E0}" type="parTrans" cxnId="{CDA48797-C3E9-46A9-9EBB-B30C74BBDEFF}">
      <dgm:prSet/>
      <dgm:spPr/>
      <dgm:t>
        <a:bodyPr/>
        <a:lstStyle/>
        <a:p>
          <a:endParaRPr lang="en-US"/>
        </a:p>
      </dgm:t>
    </dgm:pt>
    <dgm:pt modelId="{8A8773A4-4285-4FE1-81E3-DBEBC2FC3500}" type="sibTrans" cxnId="{CDA48797-C3E9-46A9-9EBB-B30C74BBDEFF}">
      <dgm:prSet/>
      <dgm:spPr/>
      <dgm:t>
        <a:bodyPr/>
        <a:lstStyle/>
        <a:p>
          <a:endParaRPr lang="en-US"/>
        </a:p>
      </dgm:t>
    </dgm:pt>
    <dgm:pt modelId="{E4DE4365-C589-4991-8B9E-83F75FA59E71}">
      <dgm:prSet phldrT="[Text]"/>
      <dgm:spPr>
        <a:solidFill>
          <a:schemeClr val="accent2">
            <a:lumMod val="40000"/>
            <a:lumOff val="60000"/>
            <a:alpha val="90000"/>
          </a:schemeClr>
        </a:solidFill>
      </dgm:spPr>
      <dgm:t>
        <a:bodyPr/>
        <a:lstStyle/>
        <a:p>
          <a:r>
            <a:rPr lang="en-US" strike="sngStrike" dirty="0" smtClean="0"/>
            <a:t>5</a:t>
          </a:r>
          <a:endParaRPr lang="en-US" strike="sngStrike" dirty="0"/>
        </a:p>
      </dgm:t>
    </dgm:pt>
    <dgm:pt modelId="{F06044C9-34D6-498C-BB1B-82B061AB878F}" type="parTrans" cxnId="{2C74B182-8EAC-4AD9-8CC2-85077EC12D17}">
      <dgm:prSet/>
      <dgm:spPr/>
      <dgm:t>
        <a:bodyPr/>
        <a:lstStyle/>
        <a:p>
          <a:endParaRPr lang="en-US"/>
        </a:p>
      </dgm:t>
    </dgm:pt>
    <dgm:pt modelId="{00CBB45D-E110-401E-908D-6383106BB966}" type="sibTrans" cxnId="{2C74B182-8EAC-4AD9-8CC2-85077EC12D17}">
      <dgm:prSet/>
      <dgm:spPr/>
      <dgm:t>
        <a:bodyPr/>
        <a:lstStyle/>
        <a:p>
          <a:endParaRPr lang="en-US"/>
        </a:p>
      </dgm:t>
    </dgm:pt>
    <dgm:pt modelId="{9D752866-08E2-4078-B22D-5A81FA045B5D}">
      <dgm:prSet phldrT="[Text]"/>
      <dgm:spPr>
        <a:solidFill>
          <a:schemeClr val="accent2">
            <a:lumMod val="40000"/>
            <a:lumOff val="60000"/>
            <a:alpha val="90000"/>
          </a:schemeClr>
        </a:solidFill>
      </dgm:spPr>
      <dgm:t>
        <a:bodyPr/>
        <a:lstStyle/>
        <a:p>
          <a:r>
            <a:rPr lang="en-US" strike="sngStrike" dirty="0" smtClean="0"/>
            <a:t>6</a:t>
          </a:r>
          <a:endParaRPr lang="en-US" strike="sngStrike" dirty="0"/>
        </a:p>
      </dgm:t>
    </dgm:pt>
    <dgm:pt modelId="{B5829B7A-A7BE-451E-A7DB-1E2A41C2D448}" type="parTrans" cxnId="{C58EE665-AF04-4B68-B19D-E8FC58655119}">
      <dgm:prSet/>
      <dgm:spPr/>
      <dgm:t>
        <a:bodyPr/>
        <a:lstStyle/>
        <a:p>
          <a:endParaRPr lang="en-US"/>
        </a:p>
      </dgm:t>
    </dgm:pt>
    <dgm:pt modelId="{9544D3C4-40DE-4806-ADC1-A54ECF44183A}" type="sibTrans" cxnId="{C58EE665-AF04-4B68-B19D-E8FC58655119}">
      <dgm:prSet/>
      <dgm:spPr/>
      <dgm:t>
        <a:bodyPr/>
        <a:lstStyle/>
        <a:p>
          <a:endParaRPr lang="en-US"/>
        </a:p>
      </dgm:t>
    </dgm:pt>
    <dgm:pt modelId="{24CF8926-CCE9-4FC9-B782-849411B04023}">
      <dgm:prSet phldrT="[Text]"/>
      <dgm:spPr>
        <a:solidFill>
          <a:schemeClr val="accent2">
            <a:lumMod val="40000"/>
            <a:lumOff val="60000"/>
            <a:alpha val="90000"/>
          </a:schemeClr>
        </a:solidFill>
      </dgm:spPr>
      <dgm:t>
        <a:bodyPr/>
        <a:lstStyle/>
        <a:p>
          <a:r>
            <a:rPr lang="en-US" strike="sngStrike" dirty="0" smtClean="0"/>
            <a:t>7</a:t>
          </a:r>
          <a:endParaRPr lang="en-US" strike="sngStrike" dirty="0"/>
        </a:p>
      </dgm:t>
    </dgm:pt>
    <dgm:pt modelId="{5A4437A6-7BAB-4605-AD41-D3C0CCDBF414}" type="parTrans" cxnId="{A473FBB2-D769-480A-A483-488D8DDB1C0F}">
      <dgm:prSet/>
      <dgm:spPr/>
      <dgm:t>
        <a:bodyPr/>
        <a:lstStyle/>
        <a:p>
          <a:endParaRPr lang="en-US"/>
        </a:p>
      </dgm:t>
    </dgm:pt>
    <dgm:pt modelId="{78921A72-0AF9-448A-9EDF-5CB0FB92CA2E}" type="sibTrans" cxnId="{A473FBB2-D769-480A-A483-488D8DDB1C0F}">
      <dgm:prSet/>
      <dgm:spPr/>
      <dgm:t>
        <a:bodyPr/>
        <a:lstStyle/>
        <a:p>
          <a:endParaRPr lang="en-US"/>
        </a:p>
      </dgm:t>
    </dgm:pt>
    <dgm:pt modelId="{1F82FBF2-8457-4984-A42C-65513B1678AB}">
      <dgm:prSet phldrT="[Text]"/>
      <dgm:spPr>
        <a:solidFill>
          <a:schemeClr val="accent2">
            <a:lumMod val="40000"/>
            <a:lumOff val="60000"/>
            <a:alpha val="90000"/>
          </a:schemeClr>
        </a:solidFill>
      </dgm:spPr>
      <dgm:t>
        <a:bodyPr/>
        <a:lstStyle/>
        <a:p>
          <a:r>
            <a:rPr lang="en-US" strike="sngStrike" dirty="0" smtClean="0"/>
            <a:t>8</a:t>
          </a:r>
          <a:endParaRPr lang="en-US" strike="sngStrike" dirty="0"/>
        </a:p>
      </dgm:t>
    </dgm:pt>
    <dgm:pt modelId="{21B6B8CE-1F61-4A30-92C3-D2859ACF620F}" type="parTrans" cxnId="{B899DA5A-7945-4302-8B16-FB1A1221222A}">
      <dgm:prSet/>
      <dgm:spPr/>
      <dgm:t>
        <a:bodyPr/>
        <a:lstStyle/>
        <a:p>
          <a:endParaRPr lang="en-US"/>
        </a:p>
      </dgm:t>
    </dgm:pt>
    <dgm:pt modelId="{C26E8C63-4601-42C5-9997-84E6CD784A2D}" type="sibTrans" cxnId="{B899DA5A-7945-4302-8B16-FB1A1221222A}">
      <dgm:prSet/>
      <dgm:spPr/>
      <dgm:t>
        <a:bodyPr/>
        <a:lstStyle/>
        <a:p>
          <a:endParaRPr lang="en-US"/>
        </a:p>
      </dgm:t>
    </dgm:pt>
    <dgm:pt modelId="{8199028D-0219-4F99-A3E6-525F844E4311}">
      <dgm:prSet phldrT="[Text]"/>
      <dgm:spPr>
        <a:solidFill>
          <a:schemeClr val="accent2">
            <a:lumMod val="40000"/>
            <a:lumOff val="60000"/>
            <a:alpha val="90000"/>
          </a:schemeClr>
        </a:solidFill>
      </dgm:spPr>
      <dgm:t>
        <a:bodyPr/>
        <a:lstStyle/>
        <a:p>
          <a:r>
            <a:rPr lang="en-US" strike="sngStrike" dirty="0" smtClean="0"/>
            <a:t>1</a:t>
          </a:r>
          <a:endParaRPr lang="en-US" strike="sngStrike" dirty="0"/>
        </a:p>
      </dgm:t>
    </dgm:pt>
    <dgm:pt modelId="{825BE9BA-797D-4E47-B2B3-611E3DBF4B75}" type="parTrans" cxnId="{FEA7A244-943C-44C0-9C88-5B6AD9D50740}">
      <dgm:prSet/>
      <dgm:spPr/>
      <dgm:t>
        <a:bodyPr/>
        <a:lstStyle/>
        <a:p>
          <a:endParaRPr lang="en-US"/>
        </a:p>
      </dgm:t>
    </dgm:pt>
    <dgm:pt modelId="{DFBF3297-6B34-469C-9DD7-FE57575E2F86}" type="sibTrans" cxnId="{FEA7A244-943C-44C0-9C88-5B6AD9D50740}">
      <dgm:prSet/>
      <dgm:spPr/>
      <dgm:t>
        <a:bodyPr/>
        <a:lstStyle/>
        <a:p>
          <a:endParaRPr lang="en-US"/>
        </a:p>
      </dgm:t>
    </dgm:pt>
    <dgm:pt modelId="{ED5C73B7-7F64-4B8E-A11A-596C319E8F88}">
      <dgm:prSet phldrT="[Text]"/>
      <dgm:spPr>
        <a:solidFill>
          <a:schemeClr val="accent2">
            <a:lumMod val="40000"/>
            <a:lumOff val="60000"/>
            <a:alpha val="90000"/>
          </a:schemeClr>
        </a:solidFill>
      </dgm:spPr>
      <dgm:t>
        <a:bodyPr/>
        <a:lstStyle/>
        <a:p>
          <a:r>
            <a:rPr lang="en-US" strike="sngStrike" dirty="0" smtClean="0"/>
            <a:t>2</a:t>
          </a:r>
          <a:endParaRPr lang="en-US" strike="sngStrike" dirty="0"/>
        </a:p>
      </dgm:t>
    </dgm:pt>
    <dgm:pt modelId="{DD5378C2-0344-4257-A8CD-D4385D7257BF}" type="parTrans" cxnId="{08767B20-10BA-4CEC-AC93-6A2702B6955E}">
      <dgm:prSet/>
      <dgm:spPr/>
      <dgm:t>
        <a:bodyPr/>
        <a:lstStyle/>
        <a:p>
          <a:endParaRPr lang="en-US"/>
        </a:p>
      </dgm:t>
    </dgm:pt>
    <dgm:pt modelId="{D3E53E0A-838A-453C-8EE1-13DB47F42008}" type="sibTrans" cxnId="{08767B20-10BA-4CEC-AC93-6A2702B6955E}">
      <dgm:prSet/>
      <dgm:spPr/>
      <dgm:t>
        <a:bodyPr/>
        <a:lstStyle/>
        <a:p>
          <a:endParaRPr lang="en-US"/>
        </a:p>
      </dgm:t>
    </dgm:pt>
    <dgm:pt modelId="{435260B5-EFA9-4090-8EEA-C769593271AD}">
      <dgm:prSet phldrT="[Text]"/>
      <dgm:spPr>
        <a:solidFill>
          <a:schemeClr val="accent2">
            <a:lumMod val="40000"/>
            <a:lumOff val="60000"/>
            <a:alpha val="90000"/>
          </a:schemeClr>
        </a:solidFill>
      </dgm:spPr>
      <dgm:t>
        <a:bodyPr/>
        <a:lstStyle/>
        <a:p>
          <a:r>
            <a:rPr lang="en-US" strike="sngStrike" dirty="0" smtClean="0"/>
            <a:t>3</a:t>
          </a:r>
          <a:endParaRPr lang="en-US" strike="sngStrike" dirty="0"/>
        </a:p>
      </dgm:t>
    </dgm:pt>
    <dgm:pt modelId="{F2C320F7-ADBE-47DA-987B-4CDB7A743548}" type="parTrans" cxnId="{896A00EC-8FDD-400A-9738-8E046DC7A109}">
      <dgm:prSet/>
      <dgm:spPr/>
      <dgm:t>
        <a:bodyPr/>
        <a:lstStyle/>
        <a:p>
          <a:endParaRPr lang="en-US"/>
        </a:p>
      </dgm:t>
    </dgm:pt>
    <dgm:pt modelId="{C5DB31C4-EA16-49E8-98B2-974AA64B7DDA}" type="sibTrans" cxnId="{896A00EC-8FDD-400A-9738-8E046DC7A109}">
      <dgm:prSet/>
      <dgm:spPr/>
      <dgm:t>
        <a:bodyPr/>
        <a:lstStyle/>
        <a:p>
          <a:endParaRPr lang="en-US"/>
        </a:p>
      </dgm:t>
    </dgm:pt>
    <dgm:pt modelId="{B08C4164-6F95-40AE-8A30-D4758F69E021}">
      <dgm:prSet phldrT="[Text]"/>
      <dgm:spPr/>
      <dgm:t>
        <a:bodyPr/>
        <a:lstStyle/>
        <a:p>
          <a:r>
            <a:rPr lang="en-US" dirty="0" smtClean="0"/>
            <a:t>4</a:t>
          </a:r>
          <a:endParaRPr lang="en-US" dirty="0"/>
        </a:p>
      </dgm:t>
    </dgm:pt>
    <dgm:pt modelId="{4E4FAE56-C449-4DB7-AEB5-2CFB0EDE4940}" type="parTrans" cxnId="{B9136EF8-BE96-40AD-8166-7058622F6346}">
      <dgm:prSet/>
      <dgm:spPr/>
      <dgm:t>
        <a:bodyPr/>
        <a:lstStyle/>
        <a:p>
          <a:endParaRPr lang="en-US"/>
        </a:p>
      </dgm:t>
    </dgm:pt>
    <dgm:pt modelId="{EE7FAF9D-161D-421F-B0ED-54C763032FC9}" type="sibTrans" cxnId="{B9136EF8-BE96-40AD-8166-7058622F6346}">
      <dgm:prSet/>
      <dgm:spPr/>
      <dgm:t>
        <a:bodyPr/>
        <a:lstStyle/>
        <a:p>
          <a:endParaRPr lang="en-US"/>
        </a:p>
      </dgm:t>
    </dgm:pt>
    <dgm:pt modelId="{DC02BD64-340F-4CFA-9617-8A220BEDAF88}">
      <dgm:prSet phldrT="[Text]"/>
      <dgm:spPr/>
      <dgm:t>
        <a:bodyPr/>
        <a:lstStyle/>
        <a:p>
          <a:r>
            <a:rPr lang="en-US" dirty="0" smtClean="0"/>
            <a:t>5</a:t>
          </a:r>
          <a:endParaRPr lang="en-US" dirty="0"/>
        </a:p>
      </dgm:t>
    </dgm:pt>
    <dgm:pt modelId="{DC4C6A70-7A41-474A-81F1-8FE31D767EC3}" type="parTrans" cxnId="{1AD6C1AC-43BA-4C09-8E93-0F7F6E2C8935}">
      <dgm:prSet/>
      <dgm:spPr/>
      <dgm:t>
        <a:bodyPr/>
        <a:lstStyle/>
        <a:p>
          <a:endParaRPr lang="en-US"/>
        </a:p>
      </dgm:t>
    </dgm:pt>
    <dgm:pt modelId="{06521555-C35E-49E9-B8BC-F7E15366B801}" type="sibTrans" cxnId="{1AD6C1AC-43BA-4C09-8E93-0F7F6E2C8935}">
      <dgm:prSet/>
      <dgm:spPr/>
      <dgm:t>
        <a:bodyPr/>
        <a:lstStyle/>
        <a:p>
          <a:endParaRPr lang="en-US"/>
        </a:p>
      </dgm:t>
    </dgm:pt>
    <dgm:pt modelId="{B6DFA010-B097-4888-9ACD-E9A58E78BE69}">
      <dgm:prSet phldrT="[Text]"/>
      <dgm:spPr/>
      <dgm:t>
        <a:bodyPr/>
        <a:lstStyle/>
        <a:p>
          <a:r>
            <a:rPr lang="en-US" dirty="0" smtClean="0"/>
            <a:t>6</a:t>
          </a:r>
          <a:endParaRPr lang="en-US" dirty="0"/>
        </a:p>
      </dgm:t>
    </dgm:pt>
    <dgm:pt modelId="{E7A29F8D-36ED-49DC-8CE9-01C7B5FCBCBF}" type="parTrans" cxnId="{7A8F43D7-5354-4FD8-B044-133E9AA97967}">
      <dgm:prSet/>
      <dgm:spPr/>
      <dgm:t>
        <a:bodyPr/>
        <a:lstStyle/>
        <a:p>
          <a:endParaRPr lang="en-US"/>
        </a:p>
      </dgm:t>
    </dgm:pt>
    <dgm:pt modelId="{11E5BB2C-8ACD-4F5F-A1B1-FE6FC40FA6AB}" type="sibTrans" cxnId="{7A8F43D7-5354-4FD8-B044-133E9AA97967}">
      <dgm:prSet/>
      <dgm:spPr/>
      <dgm:t>
        <a:bodyPr/>
        <a:lstStyle/>
        <a:p>
          <a:endParaRPr lang="en-US"/>
        </a:p>
      </dgm:t>
    </dgm:pt>
    <dgm:pt modelId="{0093816E-41AC-46D2-95B3-DEB5E133D479}">
      <dgm:prSet phldrT="[Text]"/>
      <dgm:spPr>
        <a:solidFill>
          <a:schemeClr val="accent5">
            <a:lumMod val="40000"/>
            <a:lumOff val="60000"/>
            <a:alpha val="90000"/>
          </a:schemeClr>
        </a:solidFill>
      </dgm:spPr>
      <dgm:t>
        <a:bodyPr/>
        <a:lstStyle/>
        <a:p>
          <a:r>
            <a:rPr lang="en-US" dirty="0" smtClean="0"/>
            <a:t>1</a:t>
          </a:r>
          <a:endParaRPr lang="en-US" dirty="0"/>
        </a:p>
      </dgm:t>
    </dgm:pt>
    <dgm:pt modelId="{22729386-859B-4797-80B0-5DA9F99CD582}" type="parTrans" cxnId="{53CEBFC6-2027-4A6E-B1D9-13E19FDDF98E}">
      <dgm:prSet/>
      <dgm:spPr/>
      <dgm:t>
        <a:bodyPr/>
        <a:lstStyle/>
        <a:p>
          <a:endParaRPr lang="en-US"/>
        </a:p>
      </dgm:t>
    </dgm:pt>
    <dgm:pt modelId="{681B6DBF-E77C-47D0-9417-AFC1868BFB2C}" type="sibTrans" cxnId="{53CEBFC6-2027-4A6E-B1D9-13E19FDDF98E}">
      <dgm:prSet/>
      <dgm:spPr/>
      <dgm:t>
        <a:bodyPr/>
        <a:lstStyle/>
        <a:p>
          <a:endParaRPr lang="en-US"/>
        </a:p>
      </dgm:t>
    </dgm:pt>
    <dgm:pt modelId="{852E121D-A47F-4DBB-B222-9471F3949DAC}">
      <dgm:prSet phldrT="[Text]"/>
      <dgm:spPr>
        <a:solidFill>
          <a:schemeClr val="accent5">
            <a:lumMod val="40000"/>
            <a:lumOff val="60000"/>
            <a:alpha val="90000"/>
          </a:schemeClr>
        </a:solidFill>
      </dgm:spPr>
      <dgm:t>
        <a:bodyPr/>
        <a:lstStyle/>
        <a:p>
          <a:r>
            <a:rPr lang="en-US" dirty="0" smtClean="0"/>
            <a:t>2*</a:t>
          </a:r>
          <a:endParaRPr lang="en-US" dirty="0"/>
        </a:p>
      </dgm:t>
    </dgm:pt>
    <dgm:pt modelId="{4ED0F912-00E2-4692-92D4-72AE84790012}" type="parTrans" cxnId="{D15A39D5-5615-41B5-9E63-4EDE1EC19BED}">
      <dgm:prSet/>
      <dgm:spPr/>
      <dgm:t>
        <a:bodyPr/>
        <a:lstStyle/>
        <a:p>
          <a:endParaRPr lang="en-US"/>
        </a:p>
      </dgm:t>
    </dgm:pt>
    <dgm:pt modelId="{447E9758-6A1F-46C1-8860-018ACF6834FB}" type="sibTrans" cxnId="{D15A39D5-5615-41B5-9E63-4EDE1EC19BED}">
      <dgm:prSet/>
      <dgm:spPr/>
      <dgm:t>
        <a:bodyPr/>
        <a:lstStyle/>
        <a:p>
          <a:endParaRPr lang="en-US"/>
        </a:p>
      </dgm:t>
    </dgm:pt>
    <dgm:pt modelId="{894ECEEE-209A-4879-8B1D-12BB30B5CC13}">
      <dgm:prSet phldrT="[Text]"/>
      <dgm:spPr>
        <a:solidFill>
          <a:schemeClr val="accent5">
            <a:lumMod val="40000"/>
            <a:lumOff val="60000"/>
            <a:alpha val="90000"/>
          </a:schemeClr>
        </a:solidFill>
      </dgm:spPr>
      <dgm:t>
        <a:bodyPr/>
        <a:lstStyle/>
        <a:p>
          <a:r>
            <a:rPr lang="en-US" dirty="0" smtClean="0"/>
            <a:t>3</a:t>
          </a:r>
          <a:endParaRPr lang="en-US" dirty="0"/>
        </a:p>
      </dgm:t>
    </dgm:pt>
    <dgm:pt modelId="{EAFD280E-D19F-4E26-834D-947457699AF3}" type="parTrans" cxnId="{6E7258C8-E89B-4868-A667-185692E10D6F}">
      <dgm:prSet/>
      <dgm:spPr/>
      <dgm:t>
        <a:bodyPr/>
        <a:lstStyle/>
        <a:p>
          <a:endParaRPr lang="en-US"/>
        </a:p>
      </dgm:t>
    </dgm:pt>
    <dgm:pt modelId="{28773BE5-8D6C-4F15-91AC-4798B3EDA653}" type="sibTrans" cxnId="{6E7258C8-E89B-4868-A667-185692E10D6F}">
      <dgm:prSet/>
      <dgm:spPr/>
      <dgm:t>
        <a:bodyPr/>
        <a:lstStyle/>
        <a:p>
          <a:endParaRPr lang="en-US"/>
        </a:p>
      </dgm:t>
    </dgm:pt>
    <dgm:pt modelId="{9434989B-3A73-48B0-93A0-2DA52C2ABE73}">
      <dgm:prSet phldrT="[Text]"/>
      <dgm:spPr/>
      <dgm:t>
        <a:bodyPr/>
        <a:lstStyle/>
        <a:p>
          <a:r>
            <a:rPr lang="en-US" dirty="0" smtClean="0"/>
            <a:t>4</a:t>
          </a:r>
          <a:endParaRPr lang="en-US" dirty="0"/>
        </a:p>
      </dgm:t>
    </dgm:pt>
    <dgm:pt modelId="{9F8EE9BE-19BE-4962-8BE9-C24863B472DF}" type="parTrans" cxnId="{3759AABB-DBBD-4DC6-BA12-D52300132A67}">
      <dgm:prSet/>
      <dgm:spPr/>
      <dgm:t>
        <a:bodyPr/>
        <a:lstStyle/>
        <a:p>
          <a:endParaRPr lang="en-US"/>
        </a:p>
      </dgm:t>
    </dgm:pt>
    <dgm:pt modelId="{E793968F-1679-4137-9E6B-AAABBD9581F1}" type="sibTrans" cxnId="{3759AABB-DBBD-4DC6-BA12-D52300132A67}">
      <dgm:prSet/>
      <dgm:spPr/>
      <dgm:t>
        <a:bodyPr/>
        <a:lstStyle/>
        <a:p>
          <a:endParaRPr lang="en-US"/>
        </a:p>
      </dgm:t>
    </dgm:pt>
    <dgm:pt modelId="{0EC076FD-2B7C-4EB2-82D4-A35346E62BC5}">
      <dgm:prSet phldrT="[Text]"/>
      <dgm:spPr/>
      <dgm:t>
        <a:bodyPr/>
        <a:lstStyle/>
        <a:p>
          <a:r>
            <a:rPr lang="en-US" dirty="0" smtClean="0"/>
            <a:t>5</a:t>
          </a:r>
          <a:endParaRPr lang="en-US" dirty="0"/>
        </a:p>
      </dgm:t>
    </dgm:pt>
    <dgm:pt modelId="{5E6893C4-AB73-490E-985C-F50F6BB0DC8E}" type="parTrans" cxnId="{F406D450-15BE-44AA-A98C-EFC9284DF50F}">
      <dgm:prSet/>
      <dgm:spPr/>
      <dgm:t>
        <a:bodyPr/>
        <a:lstStyle/>
        <a:p>
          <a:endParaRPr lang="en-US"/>
        </a:p>
      </dgm:t>
    </dgm:pt>
    <dgm:pt modelId="{8DF25308-C4AA-46AE-A539-1F9FD663D81F}" type="sibTrans" cxnId="{F406D450-15BE-44AA-A98C-EFC9284DF50F}">
      <dgm:prSet/>
      <dgm:spPr/>
      <dgm:t>
        <a:bodyPr/>
        <a:lstStyle/>
        <a:p>
          <a:endParaRPr lang="en-US"/>
        </a:p>
      </dgm:t>
    </dgm:pt>
    <dgm:pt modelId="{F2BC8EDB-DAE3-45F3-BD73-09E75E6BFF47}">
      <dgm:prSet phldrT="[Text]"/>
      <dgm:spPr/>
      <dgm:t>
        <a:bodyPr/>
        <a:lstStyle/>
        <a:p>
          <a:r>
            <a:rPr lang="en-US" dirty="0" smtClean="0"/>
            <a:t>6</a:t>
          </a:r>
          <a:endParaRPr lang="en-US" dirty="0"/>
        </a:p>
      </dgm:t>
    </dgm:pt>
    <dgm:pt modelId="{F76E1024-B86F-4157-B7BF-FF8EEDBC8014}" type="parTrans" cxnId="{60C6E709-F05F-432D-B8DD-E799EFEC6DCE}">
      <dgm:prSet/>
      <dgm:spPr/>
      <dgm:t>
        <a:bodyPr/>
        <a:lstStyle/>
        <a:p>
          <a:endParaRPr lang="en-US"/>
        </a:p>
      </dgm:t>
    </dgm:pt>
    <dgm:pt modelId="{AEC90B32-F7DC-45D0-81DE-8FEC8BE595E7}" type="sibTrans" cxnId="{60C6E709-F05F-432D-B8DD-E799EFEC6DCE}">
      <dgm:prSet/>
      <dgm:spPr/>
      <dgm:t>
        <a:bodyPr/>
        <a:lstStyle/>
        <a:p>
          <a:endParaRPr lang="en-US"/>
        </a:p>
      </dgm:t>
    </dgm:pt>
    <dgm:pt modelId="{8D1FF6AF-27ED-49F9-84FB-9BBF7CA9C6D8}" type="pres">
      <dgm:prSet presAssocID="{F8A3E809-435C-4C9E-A5E1-56E17FE35B3D}" presName="Name0" presStyleCnt="0">
        <dgm:presLayoutVars>
          <dgm:chPref val="3"/>
          <dgm:dir/>
          <dgm:animLvl val="lvl"/>
          <dgm:resizeHandles/>
        </dgm:presLayoutVars>
      </dgm:prSet>
      <dgm:spPr/>
    </dgm:pt>
    <dgm:pt modelId="{8221A00F-1707-42F9-B66B-D55C88595547}" type="pres">
      <dgm:prSet presAssocID="{C5AE360C-2FFB-42B7-B5F5-424BE07DE303}" presName="horFlow" presStyleCnt="0"/>
      <dgm:spPr/>
    </dgm:pt>
    <dgm:pt modelId="{878FE302-4EDE-498D-9A3D-1CDF984A638E}" type="pres">
      <dgm:prSet presAssocID="{C5AE360C-2FFB-42B7-B5F5-424BE07DE303}" presName="bigChev" presStyleLbl="node1" presStyleIdx="0" presStyleCnt="3"/>
      <dgm:spPr/>
      <dgm:t>
        <a:bodyPr/>
        <a:lstStyle/>
        <a:p>
          <a:endParaRPr lang="en-US"/>
        </a:p>
      </dgm:t>
    </dgm:pt>
    <dgm:pt modelId="{33844EDB-AB3F-499B-B971-8EA31E46FBC0}" type="pres">
      <dgm:prSet presAssocID="{22729386-859B-4797-80B0-5DA9F99CD582}" presName="parTrans" presStyleCnt="0"/>
      <dgm:spPr/>
    </dgm:pt>
    <dgm:pt modelId="{03C10407-BDB8-414C-B050-7D280B4555EA}" type="pres">
      <dgm:prSet presAssocID="{0093816E-41AC-46D2-95B3-DEB5E133D479}" presName="node" presStyleLbl="alignAccFollowNode1" presStyleIdx="0" presStyleCnt="20">
        <dgm:presLayoutVars>
          <dgm:bulletEnabled val="1"/>
        </dgm:presLayoutVars>
      </dgm:prSet>
      <dgm:spPr/>
      <dgm:t>
        <a:bodyPr/>
        <a:lstStyle/>
        <a:p>
          <a:endParaRPr lang="en-US"/>
        </a:p>
      </dgm:t>
    </dgm:pt>
    <dgm:pt modelId="{1FE3B605-4DD4-433D-896A-32F66E2D60AE}" type="pres">
      <dgm:prSet presAssocID="{681B6DBF-E77C-47D0-9417-AFC1868BFB2C}" presName="sibTrans" presStyleCnt="0"/>
      <dgm:spPr/>
    </dgm:pt>
    <dgm:pt modelId="{2837F4DB-D9AC-4D4C-8F29-D368533153AA}" type="pres">
      <dgm:prSet presAssocID="{852E121D-A47F-4DBB-B222-9471F3949DAC}" presName="node" presStyleLbl="alignAccFollowNode1" presStyleIdx="1" presStyleCnt="20">
        <dgm:presLayoutVars>
          <dgm:bulletEnabled val="1"/>
        </dgm:presLayoutVars>
      </dgm:prSet>
      <dgm:spPr/>
      <dgm:t>
        <a:bodyPr/>
        <a:lstStyle/>
        <a:p>
          <a:endParaRPr lang="en-US"/>
        </a:p>
      </dgm:t>
    </dgm:pt>
    <dgm:pt modelId="{413F49AE-72FD-4E4C-A460-3E85CEA9B492}" type="pres">
      <dgm:prSet presAssocID="{447E9758-6A1F-46C1-8860-018ACF6834FB}" presName="sibTrans" presStyleCnt="0"/>
      <dgm:spPr/>
    </dgm:pt>
    <dgm:pt modelId="{FD81A40A-D247-47B0-9D2B-A195EE602080}" type="pres">
      <dgm:prSet presAssocID="{894ECEEE-209A-4879-8B1D-12BB30B5CC13}" presName="node" presStyleLbl="alignAccFollowNode1" presStyleIdx="2" presStyleCnt="20">
        <dgm:presLayoutVars>
          <dgm:bulletEnabled val="1"/>
        </dgm:presLayoutVars>
      </dgm:prSet>
      <dgm:spPr/>
      <dgm:t>
        <a:bodyPr/>
        <a:lstStyle/>
        <a:p>
          <a:endParaRPr lang="en-US"/>
        </a:p>
      </dgm:t>
    </dgm:pt>
    <dgm:pt modelId="{5D30D69A-28DC-4373-B8B7-0D2C68C04291}" type="pres">
      <dgm:prSet presAssocID="{28773BE5-8D6C-4F15-91AC-4798B3EDA653}" presName="sibTrans" presStyleCnt="0"/>
      <dgm:spPr/>
    </dgm:pt>
    <dgm:pt modelId="{9AF02B8E-F5C2-422D-8679-CBD8EE17C206}" type="pres">
      <dgm:prSet presAssocID="{9434989B-3A73-48B0-93A0-2DA52C2ABE73}" presName="node" presStyleLbl="alignAccFollowNode1" presStyleIdx="3" presStyleCnt="20">
        <dgm:presLayoutVars>
          <dgm:bulletEnabled val="1"/>
        </dgm:presLayoutVars>
      </dgm:prSet>
      <dgm:spPr/>
      <dgm:t>
        <a:bodyPr/>
        <a:lstStyle/>
        <a:p>
          <a:endParaRPr lang="en-US"/>
        </a:p>
      </dgm:t>
    </dgm:pt>
    <dgm:pt modelId="{815FD658-325F-4A09-9E24-01B19D18493F}" type="pres">
      <dgm:prSet presAssocID="{E793968F-1679-4137-9E6B-AAABBD9581F1}" presName="sibTrans" presStyleCnt="0"/>
      <dgm:spPr/>
    </dgm:pt>
    <dgm:pt modelId="{344AB822-2FC0-4608-95DE-57AA0A5CD92E}" type="pres">
      <dgm:prSet presAssocID="{0EC076FD-2B7C-4EB2-82D4-A35346E62BC5}" presName="node" presStyleLbl="alignAccFollowNode1" presStyleIdx="4" presStyleCnt="20">
        <dgm:presLayoutVars>
          <dgm:bulletEnabled val="1"/>
        </dgm:presLayoutVars>
      </dgm:prSet>
      <dgm:spPr/>
      <dgm:t>
        <a:bodyPr/>
        <a:lstStyle/>
        <a:p>
          <a:endParaRPr lang="en-US"/>
        </a:p>
      </dgm:t>
    </dgm:pt>
    <dgm:pt modelId="{04D36C06-7087-4DD0-A82C-1CD7CF1550B3}" type="pres">
      <dgm:prSet presAssocID="{8DF25308-C4AA-46AE-A539-1F9FD663D81F}" presName="sibTrans" presStyleCnt="0"/>
      <dgm:spPr/>
    </dgm:pt>
    <dgm:pt modelId="{88DCEDCE-814F-4C2A-82F9-9077BAC0868D}" type="pres">
      <dgm:prSet presAssocID="{F2BC8EDB-DAE3-45F3-BD73-09E75E6BFF47}" presName="node" presStyleLbl="alignAccFollowNode1" presStyleIdx="5" presStyleCnt="20">
        <dgm:presLayoutVars>
          <dgm:bulletEnabled val="1"/>
        </dgm:presLayoutVars>
      </dgm:prSet>
      <dgm:spPr/>
      <dgm:t>
        <a:bodyPr/>
        <a:lstStyle/>
        <a:p>
          <a:endParaRPr lang="en-US"/>
        </a:p>
      </dgm:t>
    </dgm:pt>
    <dgm:pt modelId="{2BC8E963-AA28-4557-9731-A5AA853AD9E9}" type="pres">
      <dgm:prSet presAssocID="{C5AE360C-2FFB-42B7-B5F5-424BE07DE303}" presName="vSp" presStyleCnt="0"/>
      <dgm:spPr/>
    </dgm:pt>
    <dgm:pt modelId="{9EDD2C3D-1402-498B-9BFC-D080F5F9E313}" type="pres">
      <dgm:prSet presAssocID="{E9D23162-127A-4F73-AD26-9493937B7C1A}" presName="horFlow" presStyleCnt="0"/>
      <dgm:spPr/>
    </dgm:pt>
    <dgm:pt modelId="{A3F7E7DB-E061-4CA1-A562-85C859ACE679}" type="pres">
      <dgm:prSet presAssocID="{E9D23162-127A-4F73-AD26-9493937B7C1A}" presName="bigChev" presStyleLbl="node1" presStyleIdx="1" presStyleCnt="3"/>
      <dgm:spPr/>
      <dgm:t>
        <a:bodyPr/>
        <a:lstStyle/>
        <a:p>
          <a:endParaRPr lang="en-US"/>
        </a:p>
      </dgm:t>
    </dgm:pt>
    <dgm:pt modelId="{E818D740-9F27-40F8-A3CA-CECDD1466905}" type="pres">
      <dgm:prSet presAssocID="{825BE9BA-797D-4E47-B2B3-611E3DBF4B75}" presName="parTrans" presStyleCnt="0"/>
      <dgm:spPr/>
    </dgm:pt>
    <dgm:pt modelId="{2E0CF578-BE64-41D2-9D30-9FFFA019235D}" type="pres">
      <dgm:prSet presAssocID="{8199028D-0219-4F99-A3E6-525F844E4311}" presName="node" presStyleLbl="alignAccFollowNode1" presStyleIdx="6" presStyleCnt="20">
        <dgm:presLayoutVars>
          <dgm:bulletEnabled val="1"/>
        </dgm:presLayoutVars>
      </dgm:prSet>
      <dgm:spPr/>
      <dgm:t>
        <a:bodyPr/>
        <a:lstStyle/>
        <a:p>
          <a:endParaRPr lang="en-US"/>
        </a:p>
      </dgm:t>
    </dgm:pt>
    <dgm:pt modelId="{CF72103C-C80E-400B-BC29-E9620CA1E1DE}" type="pres">
      <dgm:prSet presAssocID="{DFBF3297-6B34-469C-9DD7-FE57575E2F86}" presName="sibTrans" presStyleCnt="0"/>
      <dgm:spPr/>
    </dgm:pt>
    <dgm:pt modelId="{273D818A-C131-41A7-9D8D-0ECF3E7DA1E7}" type="pres">
      <dgm:prSet presAssocID="{ED5C73B7-7F64-4B8E-A11A-596C319E8F88}" presName="node" presStyleLbl="alignAccFollowNode1" presStyleIdx="7" presStyleCnt="20">
        <dgm:presLayoutVars>
          <dgm:bulletEnabled val="1"/>
        </dgm:presLayoutVars>
      </dgm:prSet>
      <dgm:spPr/>
      <dgm:t>
        <a:bodyPr/>
        <a:lstStyle/>
        <a:p>
          <a:endParaRPr lang="en-US"/>
        </a:p>
      </dgm:t>
    </dgm:pt>
    <dgm:pt modelId="{0D7E2045-3C22-4CA0-ADF6-980AF714E5B7}" type="pres">
      <dgm:prSet presAssocID="{D3E53E0A-838A-453C-8EE1-13DB47F42008}" presName="sibTrans" presStyleCnt="0"/>
      <dgm:spPr/>
    </dgm:pt>
    <dgm:pt modelId="{DA8F665F-E29A-4ECE-B182-A80775E22D4B}" type="pres">
      <dgm:prSet presAssocID="{435260B5-EFA9-4090-8EEA-C769593271AD}" presName="node" presStyleLbl="alignAccFollowNode1" presStyleIdx="8" presStyleCnt="20">
        <dgm:presLayoutVars>
          <dgm:bulletEnabled val="1"/>
        </dgm:presLayoutVars>
      </dgm:prSet>
      <dgm:spPr/>
      <dgm:t>
        <a:bodyPr/>
        <a:lstStyle/>
        <a:p>
          <a:endParaRPr lang="en-US"/>
        </a:p>
      </dgm:t>
    </dgm:pt>
    <dgm:pt modelId="{20D9590D-4AE8-4257-B7D6-BB2116B426B6}" type="pres">
      <dgm:prSet presAssocID="{C5DB31C4-EA16-49E8-98B2-974AA64B7DDA}" presName="sibTrans" presStyleCnt="0"/>
      <dgm:spPr/>
    </dgm:pt>
    <dgm:pt modelId="{2215F37B-E042-4696-8817-7FFC63AE001E}" type="pres">
      <dgm:prSet presAssocID="{B08C4164-6F95-40AE-8A30-D4758F69E021}" presName="node" presStyleLbl="alignAccFollowNode1" presStyleIdx="9" presStyleCnt="20">
        <dgm:presLayoutVars>
          <dgm:bulletEnabled val="1"/>
        </dgm:presLayoutVars>
      </dgm:prSet>
      <dgm:spPr/>
      <dgm:t>
        <a:bodyPr/>
        <a:lstStyle/>
        <a:p>
          <a:endParaRPr lang="en-US"/>
        </a:p>
      </dgm:t>
    </dgm:pt>
    <dgm:pt modelId="{907E4DAC-A850-4061-8A57-BCCAE03ACEB9}" type="pres">
      <dgm:prSet presAssocID="{EE7FAF9D-161D-421F-B0ED-54C763032FC9}" presName="sibTrans" presStyleCnt="0"/>
      <dgm:spPr/>
    </dgm:pt>
    <dgm:pt modelId="{59D8C00C-2362-41D1-83D6-DC0A4D3E9A03}" type="pres">
      <dgm:prSet presAssocID="{DC02BD64-340F-4CFA-9617-8A220BEDAF88}" presName="node" presStyleLbl="alignAccFollowNode1" presStyleIdx="10" presStyleCnt="20">
        <dgm:presLayoutVars>
          <dgm:bulletEnabled val="1"/>
        </dgm:presLayoutVars>
      </dgm:prSet>
      <dgm:spPr/>
      <dgm:t>
        <a:bodyPr/>
        <a:lstStyle/>
        <a:p>
          <a:endParaRPr lang="en-US"/>
        </a:p>
      </dgm:t>
    </dgm:pt>
    <dgm:pt modelId="{5CA14630-F930-48D7-A0EB-A24FAFA6E9A4}" type="pres">
      <dgm:prSet presAssocID="{06521555-C35E-49E9-B8BC-F7E15366B801}" presName="sibTrans" presStyleCnt="0"/>
      <dgm:spPr/>
    </dgm:pt>
    <dgm:pt modelId="{3436A56D-C562-40F3-BC85-CD3D2B4E33D8}" type="pres">
      <dgm:prSet presAssocID="{B6DFA010-B097-4888-9ACD-E9A58E78BE69}" presName="node" presStyleLbl="alignAccFollowNode1" presStyleIdx="11" presStyleCnt="20">
        <dgm:presLayoutVars>
          <dgm:bulletEnabled val="1"/>
        </dgm:presLayoutVars>
      </dgm:prSet>
      <dgm:spPr/>
      <dgm:t>
        <a:bodyPr/>
        <a:lstStyle/>
        <a:p>
          <a:endParaRPr lang="en-US"/>
        </a:p>
      </dgm:t>
    </dgm:pt>
    <dgm:pt modelId="{9B2AC40B-54CB-40EE-BC72-AEF7F7A93226}" type="pres">
      <dgm:prSet presAssocID="{E9D23162-127A-4F73-AD26-9493937B7C1A}" presName="vSp" presStyleCnt="0"/>
      <dgm:spPr/>
    </dgm:pt>
    <dgm:pt modelId="{AD78EBF7-B8C7-45FE-8634-2BB3E29DFB78}" type="pres">
      <dgm:prSet presAssocID="{9C464569-42E8-4B76-BD91-46F9C202F209}" presName="horFlow" presStyleCnt="0"/>
      <dgm:spPr/>
    </dgm:pt>
    <dgm:pt modelId="{DBCE7A30-F25E-48C4-89B0-3DE6BA2A5BAF}" type="pres">
      <dgm:prSet presAssocID="{9C464569-42E8-4B76-BD91-46F9C202F209}" presName="bigChev" presStyleLbl="node1" presStyleIdx="2" presStyleCnt="3"/>
      <dgm:spPr/>
      <dgm:t>
        <a:bodyPr/>
        <a:lstStyle/>
        <a:p>
          <a:endParaRPr lang="en-US"/>
        </a:p>
      </dgm:t>
    </dgm:pt>
    <dgm:pt modelId="{034EE0B9-9C52-4043-8BF7-AEDBEEA031F3}" type="pres">
      <dgm:prSet presAssocID="{00DF881D-BA6E-4E27-9617-818A78C5A17B}" presName="parTrans" presStyleCnt="0"/>
      <dgm:spPr/>
    </dgm:pt>
    <dgm:pt modelId="{F04991C6-10AE-4628-96AF-B8A6B1D3C572}" type="pres">
      <dgm:prSet presAssocID="{E799E624-3CCE-4FF6-AC7C-5EC66839F15D}" presName="node" presStyleLbl="alignAccFollowNode1" presStyleIdx="12" presStyleCnt="20">
        <dgm:presLayoutVars>
          <dgm:bulletEnabled val="1"/>
        </dgm:presLayoutVars>
      </dgm:prSet>
      <dgm:spPr/>
      <dgm:t>
        <a:bodyPr/>
        <a:lstStyle/>
        <a:p>
          <a:endParaRPr lang="en-US"/>
        </a:p>
      </dgm:t>
    </dgm:pt>
    <dgm:pt modelId="{D3C286E1-6C8E-462F-BD81-9C75F2BB4B1B}" type="pres">
      <dgm:prSet presAssocID="{A2BB707B-8E09-4882-A38D-B55954988407}" presName="sibTrans" presStyleCnt="0"/>
      <dgm:spPr/>
    </dgm:pt>
    <dgm:pt modelId="{4FB4AF2A-2876-4E78-B3F6-9B1E7958E122}" type="pres">
      <dgm:prSet presAssocID="{D8B9257A-0C24-4036-97A2-65022D44C96F}" presName="node" presStyleLbl="alignAccFollowNode1" presStyleIdx="13" presStyleCnt="20">
        <dgm:presLayoutVars>
          <dgm:bulletEnabled val="1"/>
        </dgm:presLayoutVars>
      </dgm:prSet>
      <dgm:spPr/>
      <dgm:t>
        <a:bodyPr/>
        <a:lstStyle/>
        <a:p>
          <a:endParaRPr lang="en-US"/>
        </a:p>
      </dgm:t>
    </dgm:pt>
    <dgm:pt modelId="{FD9A9585-9B9A-4F0F-9B59-4243DF240FE9}" type="pres">
      <dgm:prSet presAssocID="{9A985595-77C2-4F1B-BE1F-2E2B5CC85CF1}" presName="sibTrans" presStyleCnt="0"/>
      <dgm:spPr/>
    </dgm:pt>
    <dgm:pt modelId="{877CF25A-A9D7-4474-8027-A52BE2ACFD8E}" type="pres">
      <dgm:prSet presAssocID="{6F504B17-1C21-4882-BE3A-6A9E5D2EC4C9}" presName="node" presStyleLbl="alignAccFollowNode1" presStyleIdx="14" presStyleCnt="20">
        <dgm:presLayoutVars>
          <dgm:bulletEnabled val="1"/>
        </dgm:presLayoutVars>
      </dgm:prSet>
      <dgm:spPr/>
      <dgm:t>
        <a:bodyPr/>
        <a:lstStyle/>
        <a:p>
          <a:endParaRPr lang="en-US"/>
        </a:p>
      </dgm:t>
    </dgm:pt>
    <dgm:pt modelId="{DCF4D37F-F3D3-4CFC-844F-A330E1A7934B}" type="pres">
      <dgm:prSet presAssocID="{F2CBD153-1494-4DEC-9058-28A8EC1EE77C}" presName="sibTrans" presStyleCnt="0"/>
      <dgm:spPr/>
    </dgm:pt>
    <dgm:pt modelId="{232606DD-4B4B-490F-830D-C1B0E21A8766}" type="pres">
      <dgm:prSet presAssocID="{922CB1DB-CE29-47AA-8842-76C7230B253E}" presName="node" presStyleLbl="alignAccFollowNode1" presStyleIdx="15" presStyleCnt="20">
        <dgm:presLayoutVars>
          <dgm:bulletEnabled val="1"/>
        </dgm:presLayoutVars>
      </dgm:prSet>
      <dgm:spPr/>
      <dgm:t>
        <a:bodyPr/>
        <a:lstStyle/>
        <a:p>
          <a:endParaRPr lang="en-US"/>
        </a:p>
      </dgm:t>
    </dgm:pt>
    <dgm:pt modelId="{E38A2615-5729-48B0-AD62-55556D8CD5D5}" type="pres">
      <dgm:prSet presAssocID="{8A8773A4-4285-4FE1-81E3-DBEBC2FC3500}" presName="sibTrans" presStyleCnt="0"/>
      <dgm:spPr/>
    </dgm:pt>
    <dgm:pt modelId="{8EBF09A6-CED9-4FAA-B0D0-4F56018507F4}" type="pres">
      <dgm:prSet presAssocID="{E4DE4365-C589-4991-8B9E-83F75FA59E71}" presName="node" presStyleLbl="alignAccFollowNode1" presStyleIdx="16" presStyleCnt="20">
        <dgm:presLayoutVars>
          <dgm:bulletEnabled val="1"/>
        </dgm:presLayoutVars>
      </dgm:prSet>
      <dgm:spPr/>
      <dgm:t>
        <a:bodyPr/>
        <a:lstStyle/>
        <a:p>
          <a:endParaRPr lang="en-US"/>
        </a:p>
      </dgm:t>
    </dgm:pt>
    <dgm:pt modelId="{E5FAF0DF-8739-4E45-8FBE-D494E76DC7E8}" type="pres">
      <dgm:prSet presAssocID="{00CBB45D-E110-401E-908D-6383106BB966}" presName="sibTrans" presStyleCnt="0"/>
      <dgm:spPr/>
    </dgm:pt>
    <dgm:pt modelId="{B3DA7E68-8111-4F93-BFF6-FBA53816DE66}" type="pres">
      <dgm:prSet presAssocID="{9D752866-08E2-4078-B22D-5A81FA045B5D}" presName="node" presStyleLbl="alignAccFollowNode1" presStyleIdx="17" presStyleCnt="20">
        <dgm:presLayoutVars>
          <dgm:bulletEnabled val="1"/>
        </dgm:presLayoutVars>
      </dgm:prSet>
      <dgm:spPr/>
      <dgm:t>
        <a:bodyPr/>
        <a:lstStyle/>
        <a:p>
          <a:endParaRPr lang="en-US"/>
        </a:p>
      </dgm:t>
    </dgm:pt>
    <dgm:pt modelId="{EA34BDD7-5BE7-47EE-940A-3775023EFA40}" type="pres">
      <dgm:prSet presAssocID="{9544D3C4-40DE-4806-ADC1-A54ECF44183A}" presName="sibTrans" presStyleCnt="0"/>
      <dgm:spPr/>
    </dgm:pt>
    <dgm:pt modelId="{11F6FEEF-6386-4E95-AEB9-3234553544F3}" type="pres">
      <dgm:prSet presAssocID="{24CF8926-CCE9-4FC9-B782-849411B04023}" presName="node" presStyleLbl="alignAccFollowNode1" presStyleIdx="18" presStyleCnt="20">
        <dgm:presLayoutVars>
          <dgm:bulletEnabled val="1"/>
        </dgm:presLayoutVars>
      </dgm:prSet>
      <dgm:spPr/>
      <dgm:t>
        <a:bodyPr/>
        <a:lstStyle/>
        <a:p>
          <a:endParaRPr lang="en-US"/>
        </a:p>
      </dgm:t>
    </dgm:pt>
    <dgm:pt modelId="{15E54AE9-8790-4816-9061-D9F045556F21}" type="pres">
      <dgm:prSet presAssocID="{78921A72-0AF9-448A-9EDF-5CB0FB92CA2E}" presName="sibTrans" presStyleCnt="0"/>
      <dgm:spPr/>
    </dgm:pt>
    <dgm:pt modelId="{8CE2880D-CD29-4F12-8031-7EAEEC38B65C}" type="pres">
      <dgm:prSet presAssocID="{1F82FBF2-8457-4984-A42C-65513B1678AB}" presName="node" presStyleLbl="alignAccFollowNode1" presStyleIdx="19" presStyleCnt="20">
        <dgm:presLayoutVars>
          <dgm:bulletEnabled val="1"/>
        </dgm:presLayoutVars>
      </dgm:prSet>
      <dgm:spPr/>
      <dgm:t>
        <a:bodyPr/>
        <a:lstStyle/>
        <a:p>
          <a:endParaRPr lang="en-US"/>
        </a:p>
      </dgm:t>
    </dgm:pt>
  </dgm:ptLst>
  <dgm:cxnLst>
    <dgm:cxn modelId="{6E7258C8-E89B-4868-A667-185692E10D6F}" srcId="{C5AE360C-2FFB-42B7-B5F5-424BE07DE303}" destId="{894ECEEE-209A-4879-8B1D-12BB30B5CC13}" srcOrd="2" destOrd="0" parTransId="{EAFD280E-D19F-4E26-834D-947457699AF3}" sibTransId="{28773BE5-8D6C-4F15-91AC-4798B3EDA653}"/>
    <dgm:cxn modelId="{9147FD4C-017C-49C9-BECE-A726957D8D27}" type="presOf" srcId="{922CB1DB-CE29-47AA-8842-76C7230B253E}" destId="{232606DD-4B4B-490F-830D-C1B0E21A8766}" srcOrd="0" destOrd="0" presId="urn:microsoft.com/office/officeart/2005/8/layout/lProcess3"/>
    <dgm:cxn modelId="{C87D9BDA-B71E-4BD6-9BAC-9666E1986E50}" type="presOf" srcId="{1F82FBF2-8457-4984-A42C-65513B1678AB}" destId="{8CE2880D-CD29-4F12-8031-7EAEEC38B65C}" srcOrd="0" destOrd="0" presId="urn:microsoft.com/office/officeart/2005/8/layout/lProcess3"/>
    <dgm:cxn modelId="{22C4869B-1677-4445-A3E6-595C58A586E4}" type="presOf" srcId="{9434989B-3A73-48B0-93A0-2DA52C2ABE73}" destId="{9AF02B8E-F5C2-422D-8679-CBD8EE17C206}" srcOrd="0" destOrd="0" presId="urn:microsoft.com/office/officeart/2005/8/layout/lProcess3"/>
    <dgm:cxn modelId="{3A1B2C47-D566-482E-B492-83CD6A33A0DB}" srcId="{9C464569-42E8-4B76-BD91-46F9C202F209}" destId="{D8B9257A-0C24-4036-97A2-65022D44C96F}" srcOrd="1" destOrd="0" parTransId="{5104656E-0039-4A18-8BCE-B739B4426602}" sibTransId="{9A985595-77C2-4F1B-BE1F-2E2B5CC85CF1}"/>
    <dgm:cxn modelId="{B899DA5A-7945-4302-8B16-FB1A1221222A}" srcId="{9C464569-42E8-4B76-BD91-46F9C202F209}" destId="{1F82FBF2-8457-4984-A42C-65513B1678AB}" srcOrd="7" destOrd="0" parTransId="{21B6B8CE-1F61-4A30-92C3-D2859ACF620F}" sibTransId="{C26E8C63-4601-42C5-9997-84E6CD784A2D}"/>
    <dgm:cxn modelId="{AAFA06B6-6ADC-4613-9F54-66E22919C488}" type="presOf" srcId="{0093816E-41AC-46D2-95B3-DEB5E133D479}" destId="{03C10407-BDB8-414C-B050-7D280B4555EA}" srcOrd="0" destOrd="0" presId="urn:microsoft.com/office/officeart/2005/8/layout/lProcess3"/>
    <dgm:cxn modelId="{3759AABB-DBBD-4DC6-BA12-D52300132A67}" srcId="{C5AE360C-2FFB-42B7-B5F5-424BE07DE303}" destId="{9434989B-3A73-48B0-93A0-2DA52C2ABE73}" srcOrd="3" destOrd="0" parTransId="{9F8EE9BE-19BE-4962-8BE9-C24863B472DF}" sibTransId="{E793968F-1679-4137-9E6B-AAABBD9581F1}"/>
    <dgm:cxn modelId="{B8AD99ED-53D4-4498-9002-6961C1FBBDF3}" srcId="{9C464569-42E8-4B76-BD91-46F9C202F209}" destId="{6F504B17-1C21-4882-BE3A-6A9E5D2EC4C9}" srcOrd="2" destOrd="0" parTransId="{24E51830-FB68-4C51-B76E-7ED5820ACC4C}" sibTransId="{F2CBD153-1494-4DEC-9058-28A8EC1EE77C}"/>
    <dgm:cxn modelId="{CDA48797-C3E9-46A9-9EBB-B30C74BBDEFF}" srcId="{9C464569-42E8-4B76-BD91-46F9C202F209}" destId="{922CB1DB-CE29-47AA-8842-76C7230B253E}" srcOrd="3" destOrd="0" parTransId="{C1C954E0-D6C8-4D86-A703-626C6102E7E0}" sibTransId="{8A8773A4-4285-4FE1-81E3-DBEBC2FC3500}"/>
    <dgm:cxn modelId="{44330B2D-4B9E-4209-A6FD-8546F1B239CC}" srcId="{F8A3E809-435C-4C9E-A5E1-56E17FE35B3D}" destId="{E9D23162-127A-4F73-AD26-9493937B7C1A}" srcOrd="1" destOrd="0" parTransId="{052DCE59-1BDF-4F60-B906-C48EFB451118}" sibTransId="{5A528EC4-1C05-4218-BD80-7036D669997D}"/>
    <dgm:cxn modelId="{C175EF0B-8ACD-4A14-BE1E-DDDF8988FAC8}" type="presOf" srcId="{0EC076FD-2B7C-4EB2-82D4-A35346E62BC5}" destId="{344AB822-2FC0-4608-95DE-57AA0A5CD92E}" srcOrd="0" destOrd="0" presId="urn:microsoft.com/office/officeart/2005/8/layout/lProcess3"/>
    <dgm:cxn modelId="{FBA2BA67-8AB8-493D-B0D6-996DBA7A1F12}" type="presOf" srcId="{F8A3E809-435C-4C9E-A5E1-56E17FE35B3D}" destId="{8D1FF6AF-27ED-49F9-84FB-9BBF7CA9C6D8}" srcOrd="0" destOrd="0" presId="urn:microsoft.com/office/officeart/2005/8/layout/lProcess3"/>
    <dgm:cxn modelId="{0CA573D6-408A-49A5-B666-337D5251BF4F}" type="presOf" srcId="{ED5C73B7-7F64-4B8E-A11A-596C319E8F88}" destId="{273D818A-C131-41A7-9D8D-0ECF3E7DA1E7}" srcOrd="0" destOrd="0" presId="urn:microsoft.com/office/officeart/2005/8/layout/lProcess3"/>
    <dgm:cxn modelId="{E680AAE2-7848-4C7D-9089-299368B1CBCD}" type="presOf" srcId="{C5AE360C-2FFB-42B7-B5F5-424BE07DE303}" destId="{878FE302-4EDE-498D-9A3D-1CDF984A638E}" srcOrd="0" destOrd="0" presId="urn:microsoft.com/office/officeart/2005/8/layout/lProcess3"/>
    <dgm:cxn modelId="{53CEBFC6-2027-4A6E-B1D9-13E19FDDF98E}" srcId="{C5AE360C-2FFB-42B7-B5F5-424BE07DE303}" destId="{0093816E-41AC-46D2-95B3-DEB5E133D479}" srcOrd="0" destOrd="0" parTransId="{22729386-859B-4797-80B0-5DA9F99CD582}" sibTransId="{681B6DBF-E77C-47D0-9417-AFC1868BFB2C}"/>
    <dgm:cxn modelId="{4615D552-8121-44AC-90B5-D7E6B67E2D3D}" type="presOf" srcId="{DC02BD64-340F-4CFA-9617-8A220BEDAF88}" destId="{59D8C00C-2362-41D1-83D6-DC0A4D3E9A03}" srcOrd="0" destOrd="0" presId="urn:microsoft.com/office/officeart/2005/8/layout/lProcess3"/>
    <dgm:cxn modelId="{A473FBB2-D769-480A-A483-488D8DDB1C0F}" srcId="{9C464569-42E8-4B76-BD91-46F9C202F209}" destId="{24CF8926-CCE9-4FC9-B782-849411B04023}" srcOrd="6" destOrd="0" parTransId="{5A4437A6-7BAB-4605-AD41-D3C0CCDBF414}" sibTransId="{78921A72-0AF9-448A-9EDF-5CB0FB92CA2E}"/>
    <dgm:cxn modelId="{1AD6C1AC-43BA-4C09-8E93-0F7F6E2C8935}" srcId="{E9D23162-127A-4F73-AD26-9493937B7C1A}" destId="{DC02BD64-340F-4CFA-9617-8A220BEDAF88}" srcOrd="4" destOrd="0" parTransId="{DC4C6A70-7A41-474A-81F1-8FE31D767EC3}" sibTransId="{06521555-C35E-49E9-B8BC-F7E15366B801}"/>
    <dgm:cxn modelId="{F406D450-15BE-44AA-A98C-EFC9284DF50F}" srcId="{C5AE360C-2FFB-42B7-B5F5-424BE07DE303}" destId="{0EC076FD-2B7C-4EB2-82D4-A35346E62BC5}" srcOrd="4" destOrd="0" parTransId="{5E6893C4-AB73-490E-985C-F50F6BB0DC8E}" sibTransId="{8DF25308-C4AA-46AE-A539-1F9FD663D81F}"/>
    <dgm:cxn modelId="{010D1196-5D8C-4937-8AEE-996156C9DFDB}" type="presOf" srcId="{435260B5-EFA9-4090-8EEA-C769593271AD}" destId="{DA8F665F-E29A-4ECE-B182-A80775E22D4B}" srcOrd="0" destOrd="0" presId="urn:microsoft.com/office/officeart/2005/8/layout/lProcess3"/>
    <dgm:cxn modelId="{42EB187A-7D5F-4BD6-81C7-FE199F2555F4}" type="presOf" srcId="{B6DFA010-B097-4888-9ACD-E9A58E78BE69}" destId="{3436A56D-C562-40F3-BC85-CD3D2B4E33D8}" srcOrd="0" destOrd="0" presId="urn:microsoft.com/office/officeart/2005/8/layout/lProcess3"/>
    <dgm:cxn modelId="{08767B20-10BA-4CEC-AC93-6A2702B6955E}" srcId="{E9D23162-127A-4F73-AD26-9493937B7C1A}" destId="{ED5C73B7-7F64-4B8E-A11A-596C319E8F88}" srcOrd="1" destOrd="0" parTransId="{DD5378C2-0344-4257-A8CD-D4385D7257BF}" sibTransId="{D3E53E0A-838A-453C-8EE1-13DB47F42008}"/>
    <dgm:cxn modelId="{C58EE665-AF04-4B68-B19D-E8FC58655119}" srcId="{9C464569-42E8-4B76-BD91-46F9C202F209}" destId="{9D752866-08E2-4078-B22D-5A81FA045B5D}" srcOrd="5" destOrd="0" parTransId="{B5829B7A-A7BE-451E-A7DB-1E2A41C2D448}" sibTransId="{9544D3C4-40DE-4806-ADC1-A54ECF44183A}"/>
    <dgm:cxn modelId="{896A00EC-8FDD-400A-9738-8E046DC7A109}" srcId="{E9D23162-127A-4F73-AD26-9493937B7C1A}" destId="{435260B5-EFA9-4090-8EEA-C769593271AD}" srcOrd="2" destOrd="0" parTransId="{F2C320F7-ADBE-47DA-987B-4CDB7A743548}" sibTransId="{C5DB31C4-EA16-49E8-98B2-974AA64B7DDA}"/>
    <dgm:cxn modelId="{31E28037-0CE6-45ED-9398-4C9E2730360E}" srcId="{9C464569-42E8-4B76-BD91-46F9C202F209}" destId="{E799E624-3CCE-4FF6-AC7C-5EC66839F15D}" srcOrd="0" destOrd="0" parTransId="{00DF881D-BA6E-4E27-9617-818A78C5A17B}" sibTransId="{A2BB707B-8E09-4882-A38D-B55954988407}"/>
    <dgm:cxn modelId="{5ED78BC6-C6BA-4FAF-B70B-39D7E7C2BBFE}" type="presOf" srcId="{894ECEEE-209A-4879-8B1D-12BB30B5CC13}" destId="{FD81A40A-D247-47B0-9D2B-A195EE602080}" srcOrd="0" destOrd="0" presId="urn:microsoft.com/office/officeart/2005/8/layout/lProcess3"/>
    <dgm:cxn modelId="{FEA7A244-943C-44C0-9C88-5B6AD9D50740}" srcId="{E9D23162-127A-4F73-AD26-9493937B7C1A}" destId="{8199028D-0219-4F99-A3E6-525F844E4311}" srcOrd="0" destOrd="0" parTransId="{825BE9BA-797D-4E47-B2B3-611E3DBF4B75}" sibTransId="{DFBF3297-6B34-469C-9DD7-FE57575E2F86}"/>
    <dgm:cxn modelId="{7A8F43D7-5354-4FD8-B044-133E9AA97967}" srcId="{E9D23162-127A-4F73-AD26-9493937B7C1A}" destId="{B6DFA010-B097-4888-9ACD-E9A58E78BE69}" srcOrd="5" destOrd="0" parTransId="{E7A29F8D-36ED-49DC-8CE9-01C7B5FCBCBF}" sibTransId="{11E5BB2C-8ACD-4F5F-A1B1-FE6FC40FA6AB}"/>
    <dgm:cxn modelId="{485E8EE6-014E-41F1-B0E5-B86F560874F1}" type="presOf" srcId="{E799E624-3CCE-4FF6-AC7C-5EC66839F15D}" destId="{F04991C6-10AE-4628-96AF-B8A6B1D3C572}" srcOrd="0" destOrd="0" presId="urn:microsoft.com/office/officeart/2005/8/layout/lProcess3"/>
    <dgm:cxn modelId="{2C74B182-8EAC-4AD9-8CC2-85077EC12D17}" srcId="{9C464569-42E8-4B76-BD91-46F9C202F209}" destId="{E4DE4365-C589-4991-8B9E-83F75FA59E71}" srcOrd="4" destOrd="0" parTransId="{F06044C9-34D6-498C-BB1B-82B061AB878F}" sibTransId="{00CBB45D-E110-401E-908D-6383106BB966}"/>
    <dgm:cxn modelId="{B9136EF8-BE96-40AD-8166-7058622F6346}" srcId="{E9D23162-127A-4F73-AD26-9493937B7C1A}" destId="{B08C4164-6F95-40AE-8A30-D4758F69E021}" srcOrd="3" destOrd="0" parTransId="{4E4FAE56-C449-4DB7-AEB5-2CFB0EDE4940}" sibTransId="{EE7FAF9D-161D-421F-B0ED-54C763032FC9}"/>
    <dgm:cxn modelId="{A5DB3BC0-3018-47EC-B0D9-70F3C7399F04}" type="presOf" srcId="{E9D23162-127A-4F73-AD26-9493937B7C1A}" destId="{A3F7E7DB-E061-4CA1-A562-85C859ACE679}" srcOrd="0" destOrd="0" presId="urn:microsoft.com/office/officeart/2005/8/layout/lProcess3"/>
    <dgm:cxn modelId="{3E603668-D355-4CAC-B8EF-8023865D62DD}" srcId="{F8A3E809-435C-4C9E-A5E1-56E17FE35B3D}" destId="{C5AE360C-2FFB-42B7-B5F5-424BE07DE303}" srcOrd="0" destOrd="0" parTransId="{4086F56E-F9B4-4FEB-BA9C-B2BDCEFC58D6}" sibTransId="{1D9EA279-2138-4F92-9833-97D1F6335A42}"/>
    <dgm:cxn modelId="{EB5B6091-1455-47EC-BD62-3FD88FFE9108}" type="presOf" srcId="{9D752866-08E2-4078-B22D-5A81FA045B5D}" destId="{B3DA7E68-8111-4F93-BFF6-FBA53816DE66}" srcOrd="0" destOrd="0" presId="urn:microsoft.com/office/officeart/2005/8/layout/lProcess3"/>
    <dgm:cxn modelId="{726AE007-6004-4F77-89FD-485EFA607BD3}" type="presOf" srcId="{852E121D-A47F-4DBB-B222-9471F3949DAC}" destId="{2837F4DB-D9AC-4D4C-8F29-D368533153AA}" srcOrd="0" destOrd="0" presId="urn:microsoft.com/office/officeart/2005/8/layout/lProcess3"/>
    <dgm:cxn modelId="{ADB893E6-4E94-4591-8AAE-42BCE9928067}" srcId="{F8A3E809-435C-4C9E-A5E1-56E17FE35B3D}" destId="{9C464569-42E8-4B76-BD91-46F9C202F209}" srcOrd="2" destOrd="0" parTransId="{2F56D09E-2202-4198-821F-7D7C5C48EC86}" sibTransId="{97322257-880E-4850-B3C5-8ADFAC042A53}"/>
    <dgm:cxn modelId="{3FB43EFF-FAC6-46C9-80F3-7DC63BFF4F97}" type="presOf" srcId="{8199028D-0219-4F99-A3E6-525F844E4311}" destId="{2E0CF578-BE64-41D2-9D30-9FFFA019235D}" srcOrd="0" destOrd="0" presId="urn:microsoft.com/office/officeart/2005/8/layout/lProcess3"/>
    <dgm:cxn modelId="{60C6E709-F05F-432D-B8DD-E799EFEC6DCE}" srcId="{C5AE360C-2FFB-42B7-B5F5-424BE07DE303}" destId="{F2BC8EDB-DAE3-45F3-BD73-09E75E6BFF47}" srcOrd="5" destOrd="0" parTransId="{F76E1024-B86F-4157-B7BF-FF8EEDBC8014}" sibTransId="{AEC90B32-F7DC-45D0-81DE-8FEC8BE595E7}"/>
    <dgm:cxn modelId="{3A92E049-ED3F-4DD9-A61F-95C9D78AAB59}" type="presOf" srcId="{6F504B17-1C21-4882-BE3A-6A9E5D2EC4C9}" destId="{877CF25A-A9D7-4474-8027-A52BE2ACFD8E}" srcOrd="0" destOrd="0" presId="urn:microsoft.com/office/officeart/2005/8/layout/lProcess3"/>
    <dgm:cxn modelId="{D15A39D5-5615-41B5-9E63-4EDE1EC19BED}" srcId="{C5AE360C-2FFB-42B7-B5F5-424BE07DE303}" destId="{852E121D-A47F-4DBB-B222-9471F3949DAC}" srcOrd="1" destOrd="0" parTransId="{4ED0F912-00E2-4692-92D4-72AE84790012}" sibTransId="{447E9758-6A1F-46C1-8860-018ACF6834FB}"/>
    <dgm:cxn modelId="{4DBF9F6D-E9E9-450C-A967-FA448C89A898}" type="presOf" srcId="{F2BC8EDB-DAE3-45F3-BD73-09E75E6BFF47}" destId="{88DCEDCE-814F-4C2A-82F9-9077BAC0868D}" srcOrd="0" destOrd="0" presId="urn:microsoft.com/office/officeart/2005/8/layout/lProcess3"/>
    <dgm:cxn modelId="{148E8EE3-A8FC-489C-A6C4-141CB65A850B}" type="presOf" srcId="{E4DE4365-C589-4991-8B9E-83F75FA59E71}" destId="{8EBF09A6-CED9-4FAA-B0D0-4F56018507F4}" srcOrd="0" destOrd="0" presId="urn:microsoft.com/office/officeart/2005/8/layout/lProcess3"/>
    <dgm:cxn modelId="{0655FB8E-6C32-4938-BBE3-6CDE4114E805}" type="presOf" srcId="{B08C4164-6F95-40AE-8A30-D4758F69E021}" destId="{2215F37B-E042-4696-8817-7FFC63AE001E}" srcOrd="0" destOrd="0" presId="urn:microsoft.com/office/officeart/2005/8/layout/lProcess3"/>
    <dgm:cxn modelId="{929892D2-E2FB-4701-AE75-566A315FA24D}" type="presOf" srcId="{24CF8926-CCE9-4FC9-B782-849411B04023}" destId="{11F6FEEF-6386-4E95-AEB9-3234553544F3}" srcOrd="0" destOrd="0" presId="urn:microsoft.com/office/officeart/2005/8/layout/lProcess3"/>
    <dgm:cxn modelId="{8F9BF01A-881F-4CAC-A4A3-408CAC81DA1C}" type="presOf" srcId="{D8B9257A-0C24-4036-97A2-65022D44C96F}" destId="{4FB4AF2A-2876-4E78-B3F6-9B1E7958E122}" srcOrd="0" destOrd="0" presId="urn:microsoft.com/office/officeart/2005/8/layout/lProcess3"/>
    <dgm:cxn modelId="{27F43986-2DED-4915-9339-8823B0820B7D}" type="presOf" srcId="{9C464569-42E8-4B76-BD91-46F9C202F209}" destId="{DBCE7A30-F25E-48C4-89B0-3DE6BA2A5BAF}" srcOrd="0" destOrd="0" presId="urn:microsoft.com/office/officeart/2005/8/layout/lProcess3"/>
    <dgm:cxn modelId="{E63EFBBA-8C86-4681-AC5F-D600AE0BBFC7}" type="presParOf" srcId="{8D1FF6AF-27ED-49F9-84FB-9BBF7CA9C6D8}" destId="{8221A00F-1707-42F9-B66B-D55C88595547}" srcOrd="0" destOrd="0" presId="urn:microsoft.com/office/officeart/2005/8/layout/lProcess3"/>
    <dgm:cxn modelId="{E10F398A-BE89-4609-8DE8-7B7B1D77A366}" type="presParOf" srcId="{8221A00F-1707-42F9-B66B-D55C88595547}" destId="{878FE302-4EDE-498D-9A3D-1CDF984A638E}" srcOrd="0" destOrd="0" presId="urn:microsoft.com/office/officeart/2005/8/layout/lProcess3"/>
    <dgm:cxn modelId="{29DE3DB5-5AEA-45B9-8021-F56D482B5CF5}" type="presParOf" srcId="{8221A00F-1707-42F9-B66B-D55C88595547}" destId="{33844EDB-AB3F-499B-B971-8EA31E46FBC0}" srcOrd="1" destOrd="0" presId="urn:microsoft.com/office/officeart/2005/8/layout/lProcess3"/>
    <dgm:cxn modelId="{E87CE752-091F-470F-BF15-DE1129966B62}" type="presParOf" srcId="{8221A00F-1707-42F9-B66B-D55C88595547}" destId="{03C10407-BDB8-414C-B050-7D280B4555EA}" srcOrd="2" destOrd="0" presId="urn:microsoft.com/office/officeart/2005/8/layout/lProcess3"/>
    <dgm:cxn modelId="{0416D951-5169-460C-A7DA-98BCED08EFC7}" type="presParOf" srcId="{8221A00F-1707-42F9-B66B-D55C88595547}" destId="{1FE3B605-4DD4-433D-896A-32F66E2D60AE}" srcOrd="3" destOrd="0" presId="urn:microsoft.com/office/officeart/2005/8/layout/lProcess3"/>
    <dgm:cxn modelId="{387FFC1D-7336-4719-B596-E6EEC65D144F}" type="presParOf" srcId="{8221A00F-1707-42F9-B66B-D55C88595547}" destId="{2837F4DB-D9AC-4D4C-8F29-D368533153AA}" srcOrd="4" destOrd="0" presId="urn:microsoft.com/office/officeart/2005/8/layout/lProcess3"/>
    <dgm:cxn modelId="{ECC78F96-491B-4432-9075-C3F5D770BE5D}" type="presParOf" srcId="{8221A00F-1707-42F9-B66B-D55C88595547}" destId="{413F49AE-72FD-4E4C-A460-3E85CEA9B492}" srcOrd="5" destOrd="0" presId="urn:microsoft.com/office/officeart/2005/8/layout/lProcess3"/>
    <dgm:cxn modelId="{3B27365D-EB1E-4AD8-867F-9B218FEE2FAB}" type="presParOf" srcId="{8221A00F-1707-42F9-B66B-D55C88595547}" destId="{FD81A40A-D247-47B0-9D2B-A195EE602080}" srcOrd="6" destOrd="0" presId="urn:microsoft.com/office/officeart/2005/8/layout/lProcess3"/>
    <dgm:cxn modelId="{E3D63814-6AE0-42D9-B1B2-8A25911B104F}" type="presParOf" srcId="{8221A00F-1707-42F9-B66B-D55C88595547}" destId="{5D30D69A-28DC-4373-B8B7-0D2C68C04291}" srcOrd="7" destOrd="0" presId="urn:microsoft.com/office/officeart/2005/8/layout/lProcess3"/>
    <dgm:cxn modelId="{D0448F45-FC29-49F3-9D02-870EBF850B1A}" type="presParOf" srcId="{8221A00F-1707-42F9-B66B-D55C88595547}" destId="{9AF02B8E-F5C2-422D-8679-CBD8EE17C206}" srcOrd="8" destOrd="0" presId="urn:microsoft.com/office/officeart/2005/8/layout/lProcess3"/>
    <dgm:cxn modelId="{8D3EAD47-D904-4C17-898B-7222F4B9E884}" type="presParOf" srcId="{8221A00F-1707-42F9-B66B-D55C88595547}" destId="{815FD658-325F-4A09-9E24-01B19D18493F}" srcOrd="9" destOrd="0" presId="urn:microsoft.com/office/officeart/2005/8/layout/lProcess3"/>
    <dgm:cxn modelId="{E3B3FB27-0FB2-4EC9-8046-D654363360D4}" type="presParOf" srcId="{8221A00F-1707-42F9-B66B-D55C88595547}" destId="{344AB822-2FC0-4608-95DE-57AA0A5CD92E}" srcOrd="10" destOrd="0" presId="urn:microsoft.com/office/officeart/2005/8/layout/lProcess3"/>
    <dgm:cxn modelId="{ECC8BBAD-33D6-4CDE-BE3E-E1190E40C10F}" type="presParOf" srcId="{8221A00F-1707-42F9-B66B-D55C88595547}" destId="{04D36C06-7087-4DD0-A82C-1CD7CF1550B3}" srcOrd="11" destOrd="0" presId="urn:microsoft.com/office/officeart/2005/8/layout/lProcess3"/>
    <dgm:cxn modelId="{697C9604-CC16-48C9-B5F4-75AA87709941}" type="presParOf" srcId="{8221A00F-1707-42F9-B66B-D55C88595547}" destId="{88DCEDCE-814F-4C2A-82F9-9077BAC0868D}" srcOrd="12" destOrd="0" presId="urn:microsoft.com/office/officeart/2005/8/layout/lProcess3"/>
    <dgm:cxn modelId="{C4C0E5EE-2325-4571-9A74-ACC034795DD1}" type="presParOf" srcId="{8D1FF6AF-27ED-49F9-84FB-9BBF7CA9C6D8}" destId="{2BC8E963-AA28-4557-9731-A5AA853AD9E9}" srcOrd="1" destOrd="0" presId="urn:microsoft.com/office/officeart/2005/8/layout/lProcess3"/>
    <dgm:cxn modelId="{EEF3C3A4-4657-4199-AA8C-D386806CB02F}" type="presParOf" srcId="{8D1FF6AF-27ED-49F9-84FB-9BBF7CA9C6D8}" destId="{9EDD2C3D-1402-498B-9BFC-D080F5F9E313}" srcOrd="2" destOrd="0" presId="urn:microsoft.com/office/officeart/2005/8/layout/lProcess3"/>
    <dgm:cxn modelId="{BE221C2F-ABD3-4EFE-BBB9-4D7F182821E1}" type="presParOf" srcId="{9EDD2C3D-1402-498B-9BFC-D080F5F9E313}" destId="{A3F7E7DB-E061-4CA1-A562-85C859ACE679}" srcOrd="0" destOrd="0" presId="urn:microsoft.com/office/officeart/2005/8/layout/lProcess3"/>
    <dgm:cxn modelId="{CF04F921-1051-4E70-95DD-83B4D8945626}" type="presParOf" srcId="{9EDD2C3D-1402-498B-9BFC-D080F5F9E313}" destId="{E818D740-9F27-40F8-A3CA-CECDD1466905}" srcOrd="1" destOrd="0" presId="urn:microsoft.com/office/officeart/2005/8/layout/lProcess3"/>
    <dgm:cxn modelId="{C6C76222-E35F-483B-9D20-C3EB36C63C9D}" type="presParOf" srcId="{9EDD2C3D-1402-498B-9BFC-D080F5F9E313}" destId="{2E0CF578-BE64-41D2-9D30-9FFFA019235D}" srcOrd="2" destOrd="0" presId="urn:microsoft.com/office/officeart/2005/8/layout/lProcess3"/>
    <dgm:cxn modelId="{BEC297AF-A477-4936-9E3E-54A9E33578B1}" type="presParOf" srcId="{9EDD2C3D-1402-498B-9BFC-D080F5F9E313}" destId="{CF72103C-C80E-400B-BC29-E9620CA1E1DE}" srcOrd="3" destOrd="0" presId="urn:microsoft.com/office/officeart/2005/8/layout/lProcess3"/>
    <dgm:cxn modelId="{2606FC86-6265-4B45-AD5E-EB141833B5F3}" type="presParOf" srcId="{9EDD2C3D-1402-498B-9BFC-D080F5F9E313}" destId="{273D818A-C131-41A7-9D8D-0ECF3E7DA1E7}" srcOrd="4" destOrd="0" presId="urn:microsoft.com/office/officeart/2005/8/layout/lProcess3"/>
    <dgm:cxn modelId="{1E390E36-5884-4E77-8B0E-3C1D03F5E900}" type="presParOf" srcId="{9EDD2C3D-1402-498B-9BFC-D080F5F9E313}" destId="{0D7E2045-3C22-4CA0-ADF6-980AF714E5B7}" srcOrd="5" destOrd="0" presId="urn:microsoft.com/office/officeart/2005/8/layout/lProcess3"/>
    <dgm:cxn modelId="{CC5CB873-50AC-477C-9255-A24422E9385C}" type="presParOf" srcId="{9EDD2C3D-1402-498B-9BFC-D080F5F9E313}" destId="{DA8F665F-E29A-4ECE-B182-A80775E22D4B}" srcOrd="6" destOrd="0" presId="urn:microsoft.com/office/officeart/2005/8/layout/lProcess3"/>
    <dgm:cxn modelId="{E147FB26-1D80-45B0-9995-787EC1218539}" type="presParOf" srcId="{9EDD2C3D-1402-498B-9BFC-D080F5F9E313}" destId="{20D9590D-4AE8-4257-B7D6-BB2116B426B6}" srcOrd="7" destOrd="0" presId="urn:microsoft.com/office/officeart/2005/8/layout/lProcess3"/>
    <dgm:cxn modelId="{C3691658-CDE6-4865-877F-7A900A36F72F}" type="presParOf" srcId="{9EDD2C3D-1402-498B-9BFC-D080F5F9E313}" destId="{2215F37B-E042-4696-8817-7FFC63AE001E}" srcOrd="8" destOrd="0" presId="urn:microsoft.com/office/officeart/2005/8/layout/lProcess3"/>
    <dgm:cxn modelId="{91C693FA-6587-43ED-9096-60AF7A82F7E2}" type="presParOf" srcId="{9EDD2C3D-1402-498B-9BFC-D080F5F9E313}" destId="{907E4DAC-A850-4061-8A57-BCCAE03ACEB9}" srcOrd="9" destOrd="0" presId="urn:microsoft.com/office/officeart/2005/8/layout/lProcess3"/>
    <dgm:cxn modelId="{C257675D-023D-4FD1-A41F-631B103C5431}" type="presParOf" srcId="{9EDD2C3D-1402-498B-9BFC-D080F5F9E313}" destId="{59D8C00C-2362-41D1-83D6-DC0A4D3E9A03}" srcOrd="10" destOrd="0" presId="urn:microsoft.com/office/officeart/2005/8/layout/lProcess3"/>
    <dgm:cxn modelId="{2EC58AD8-4A35-4500-8763-EAB16747AF31}" type="presParOf" srcId="{9EDD2C3D-1402-498B-9BFC-D080F5F9E313}" destId="{5CA14630-F930-48D7-A0EB-A24FAFA6E9A4}" srcOrd="11" destOrd="0" presId="urn:microsoft.com/office/officeart/2005/8/layout/lProcess3"/>
    <dgm:cxn modelId="{A0E0E011-DD1A-4E91-856D-379C7B312571}" type="presParOf" srcId="{9EDD2C3D-1402-498B-9BFC-D080F5F9E313}" destId="{3436A56D-C562-40F3-BC85-CD3D2B4E33D8}" srcOrd="12" destOrd="0" presId="urn:microsoft.com/office/officeart/2005/8/layout/lProcess3"/>
    <dgm:cxn modelId="{5B793424-0B10-48AD-9157-F9338F8F77BD}" type="presParOf" srcId="{8D1FF6AF-27ED-49F9-84FB-9BBF7CA9C6D8}" destId="{9B2AC40B-54CB-40EE-BC72-AEF7F7A93226}" srcOrd="3" destOrd="0" presId="urn:microsoft.com/office/officeart/2005/8/layout/lProcess3"/>
    <dgm:cxn modelId="{EEE5CDF0-64F3-4040-9756-32686B2A70C4}" type="presParOf" srcId="{8D1FF6AF-27ED-49F9-84FB-9BBF7CA9C6D8}" destId="{AD78EBF7-B8C7-45FE-8634-2BB3E29DFB78}" srcOrd="4" destOrd="0" presId="urn:microsoft.com/office/officeart/2005/8/layout/lProcess3"/>
    <dgm:cxn modelId="{23BD0651-5810-4F8E-ACBE-FCDE6531B639}" type="presParOf" srcId="{AD78EBF7-B8C7-45FE-8634-2BB3E29DFB78}" destId="{DBCE7A30-F25E-48C4-89B0-3DE6BA2A5BAF}" srcOrd="0" destOrd="0" presId="urn:microsoft.com/office/officeart/2005/8/layout/lProcess3"/>
    <dgm:cxn modelId="{624CFC0A-33C7-4414-B4C4-9CA8C246C940}" type="presParOf" srcId="{AD78EBF7-B8C7-45FE-8634-2BB3E29DFB78}" destId="{034EE0B9-9C52-4043-8BF7-AEDBEEA031F3}" srcOrd="1" destOrd="0" presId="urn:microsoft.com/office/officeart/2005/8/layout/lProcess3"/>
    <dgm:cxn modelId="{CEC8F970-88E0-4518-AD27-E7F7872DA4FA}" type="presParOf" srcId="{AD78EBF7-B8C7-45FE-8634-2BB3E29DFB78}" destId="{F04991C6-10AE-4628-96AF-B8A6B1D3C572}" srcOrd="2" destOrd="0" presId="urn:microsoft.com/office/officeart/2005/8/layout/lProcess3"/>
    <dgm:cxn modelId="{6096C0FF-B866-45C6-9FBA-9DC06E4A7399}" type="presParOf" srcId="{AD78EBF7-B8C7-45FE-8634-2BB3E29DFB78}" destId="{D3C286E1-6C8E-462F-BD81-9C75F2BB4B1B}" srcOrd="3" destOrd="0" presId="urn:microsoft.com/office/officeart/2005/8/layout/lProcess3"/>
    <dgm:cxn modelId="{6A22CFE2-940C-493E-B92A-DFAD6D7054B7}" type="presParOf" srcId="{AD78EBF7-B8C7-45FE-8634-2BB3E29DFB78}" destId="{4FB4AF2A-2876-4E78-B3F6-9B1E7958E122}" srcOrd="4" destOrd="0" presId="urn:microsoft.com/office/officeart/2005/8/layout/lProcess3"/>
    <dgm:cxn modelId="{90AD7F1B-75E2-41C4-BE67-C80470A3537B}" type="presParOf" srcId="{AD78EBF7-B8C7-45FE-8634-2BB3E29DFB78}" destId="{FD9A9585-9B9A-4F0F-9B59-4243DF240FE9}" srcOrd="5" destOrd="0" presId="urn:microsoft.com/office/officeart/2005/8/layout/lProcess3"/>
    <dgm:cxn modelId="{5CB8F701-E499-4DC7-8B6E-0CEAA9BD24CA}" type="presParOf" srcId="{AD78EBF7-B8C7-45FE-8634-2BB3E29DFB78}" destId="{877CF25A-A9D7-4474-8027-A52BE2ACFD8E}" srcOrd="6" destOrd="0" presId="urn:microsoft.com/office/officeart/2005/8/layout/lProcess3"/>
    <dgm:cxn modelId="{AE157396-AD37-48B0-A305-C94816C83DF2}" type="presParOf" srcId="{AD78EBF7-B8C7-45FE-8634-2BB3E29DFB78}" destId="{DCF4D37F-F3D3-4CFC-844F-A330E1A7934B}" srcOrd="7" destOrd="0" presId="urn:microsoft.com/office/officeart/2005/8/layout/lProcess3"/>
    <dgm:cxn modelId="{76CC2B56-6A53-41B5-A43F-397BDA6B2C2C}" type="presParOf" srcId="{AD78EBF7-B8C7-45FE-8634-2BB3E29DFB78}" destId="{232606DD-4B4B-490F-830D-C1B0E21A8766}" srcOrd="8" destOrd="0" presId="urn:microsoft.com/office/officeart/2005/8/layout/lProcess3"/>
    <dgm:cxn modelId="{2EAB4CBE-2217-44A0-89BB-5199B1419F66}" type="presParOf" srcId="{AD78EBF7-B8C7-45FE-8634-2BB3E29DFB78}" destId="{E38A2615-5729-48B0-AD62-55556D8CD5D5}" srcOrd="9" destOrd="0" presId="urn:microsoft.com/office/officeart/2005/8/layout/lProcess3"/>
    <dgm:cxn modelId="{44DCCFE7-FB11-4294-9E2F-85FA8D102BF8}" type="presParOf" srcId="{AD78EBF7-B8C7-45FE-8634-2BB3E29DFB78}" destId="{8EBF09A6-CED9-4FAA-B0D0-4F56018507F4}" srcOrd="10" destOrd="0" presId="urn:microsoft.com/office/officeart/2005/8/layout/lProcess3"/>
    <dgm:cxn modelId="{09C9146A-D474-4843-8AE7-1342CEFB8273}" type="presParOf" srcId="{AD78EBF7-B8C7-45FE-8634-2BB3E29DFB78}" destId="{E5FAF0DF-8739-4E45-8FBE-D494E76DC7E8}" srcOrd="11" destOrd="0" presId="urn:microsoft.com/office/officeart/2005/8/layout/lProcess3"/>
    <dgm:cxn modelId="{DB990CD5-6EAB-47BB-B286-673A9308D78F}" type="presParOf" srcId="{AD78EBF7-B8C7-45FE-8634-2BB3E29DFB78}" destId="{B3DA7E68-8111-4F93-BFF6-FBA53816DE66}" srcOrd="12" destOrd="0" presId="urn:microsoft.com/office/officeart/2005/8/layout/lProcess3"/>
    <dgm:cxn modelId="{99DDB3A5-D113-498E-A3EA-1CF74D3D8DCA}" type="presParOf" srcId="{AD78EBF7-B8C7-45FE-8634-2BB3E29DFB78}" destId="{EA34BDD7-5BE7-47EE-940A-3775023EFA40}" srcOrd="13" destOrd="0" presId="urn:microsoft.com/office/officeart/2005/8/layout/lProcess3"/>
    <dgm:cxn modelId="{90FB3C13-6BE7-4386-A216-64DC447D1706}" type="presParOf" srcId="{AD78EBF7-B8C7-45FE-8634-2BB3E29DFB78}" destId="{11F6FEEF-6386-4E95-AEB9-3234553544F3}" srcOrd="14" destOrd="0" presId="urn:microsoft.com/office/officeart/2005/8/layout/lProcess3"/>
    <dgm:cxn modelId="{0D50FF94-914D-427B-9C95-1A393904AA57}" type="presParOf" srcId="{AD78EBF7-B8C7-45FE-8634-2BB3E29DFB78}" destId="{15E54AE9-8790-4816-9061-D9F045556F21}" srcOrd="15" destOrd="0" presId="urn:microsoft.com/office/officeart/2005/8/layout/lProcess3"/>
    <dgm:cxn modelId="{30F4F74C-942B-42DC-8DB9-9C48D9A61FE0}" type="presParOf" srcId="{AD78EBF7-B8C7-45FE-8634-2BB3E29DFB78}" destId="{8CE2880D-CD29-4F12-8031-7EAEEC38B65C}" srcOrd="16"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1D1EBF-C5BF-4972-ADCD-F3E9903A840B}" type="doc">
      <dgm:prSet loTypeId="urn:microsoft.com/office/officeart/2005/8/layout/lProcess3" loCatId="process" qsTypeId="urn:microsoft.com/office/officeart/2005/8/quickstyle/simple1" qsCatId="simple" csTypeId="urn:microsoft.com/office/officeart/2005/8/colors/accent5_2" csCatId="accent5" phldr="1"/>
      <dgm:spPr/>
      <dgm:t>
        <a:bodyPr/>
        <a:lstStyle/>
        <a:p>
          <a:endParaRPr lang="en-US"/>
        </a:p>
      </dgm:t>
    </dgm:pt>
    <dgm:pt modelId="{58983ADA-18D2-43AA-B3BE-C1CE29750DFC}">
      <dgm:prSet phldrT="[Text]" custT="1"/>
      <dgm:spPr/>
      <dgm:t>
        <a:bodyPr/>
        <a:lstStyle/>
        <a:p>
          <a:r>
            <a:rPr lang="en-US" sz="3200" dirty="0" smtClean="0"/>
            <a:t>Prelim</a:t>
          </a:r>
          <a:endParaRPr lang="en-US" sz="3200" dirty="0"/>
        </a:p>
      </dgm:t>
    </dgm:pt>
    <dgm:pt modelId="{4E4F8535-5275-48FE-9578-B86A1313EA92}" type="parTrans" cxnId="{5D22880F-5F0B-4E07-8E8A-D855EE842431}">
      <dgm:prSet/>
      <dgm:spPr/>
      <dgm:t>
        <a:bodyPr/>
        <a:lstStyle/>
        <a:p>
          <a:endParaRPr lang="en-US"/>
        </a:p>
      </dgm:t>
    </dgm:pt>
    <dgm:pt modelId="{4788227C-9A9C-4E6F-ABFC-75D0D0CECE83}" type="sibTrans" cxnId="{5D22880F-5F0B-4E07-8E8A-D855EE842431}">
      <dgm:prSet/>
      <dgm:spPr/>
      <dgm:t>
        <a:bodyPr/>
        <a:lstStyle/>
        <a:p>
          <a:endParaRPr lang="en-US"/>
        </a:p>
      </dgm:t>
    </dgm:pt>
    <dgm:pt modelId="{E85DB3DD-B8FA-4AF9-B9BB-6D1CFA5B91BA}">
      <dgm:prSet phldrT="[Text]" custT="1"/>
      <dgm:spPr/>
      <dgm:t>
        <a:bodyPr/>
        <a:lstStyle/>
        <a:p>
          <a:pPr algn="l"/>
          <a:r>
            <a:rPr lang="en-US" sz="2400" dirty="0" smtClean="0"/>
            <a:t>Out of that “Finance (</a:t>
          </a:r>
          <a:r>
            <a:rPr lang="en-US" sz="2400" dirty="0" err="1" smtClean="0"/>
            <a:t>sharemarket</a:t>
          </a:r>
          <a:r>
            <a:rPr lang="en-US" sz="2400" dirty="0" smtClean="0"/>
            <a:t> type things)”</a:t>
          </a:r>
          <a:endParaRPr lang="en-US" sz="2400" dirty="0"/>
        </a:p>
      </dgm:t>
    </dgm:pt>
    <dgm:pt modelId="{B58E916F-CC80-45ED-95B6-C93ACFED1783}" type="parTrans" cxnId="{E183E2D2-D566-4AAD-85F8-D4CCB64566E3}">
      <dgm:prSet/>
      <dgm:spPr/>
      <dgm:t>
        <a:bodyPr/>
        <a:lstStyle/>
        <a:p>
          <a:endParaRPr lang="en-US"/>
        </a:p>
      </dgm:t>
    </dgm:pt>
    <dgm:pt modelId="{4B2989C7-F084-42A1-85D3-DF32FFD7FC7E}" type="sibTrans" cxnId="{E183E2D2-D566-4AAD-85F8-D4CCB64566E3}">
      <dgm:prSet/>
      <dgm:spPr/>
      <dgm:t>
        <a:bodyPr/>
        <a:lstStyle/>
        <a:p>
          <a:endParaRPr lang="en-US"/>
        </a:p>
      </dgm:t>
    </dgm:pt>
    <dgm:pt modelId="{A07C73D5-E759-45DE-A86F-FA8FAF71BF7F}">
      <dgm:prSet phldrT="[Text]" custT="1"/>
      <dgm:spPr/>
      <dgm:t>
        <a:bodyPr/>
        <a:lstStyle/>
        <a:p>
          <a:r>
            <a:rPr lang="en-US" sz="3200" dirty="0" smtClean="0"/>
            <a:t>2014</a:t>
          </a:r>
          <a:endParaRPr lang="en-US" sz="3200" dirty="0"/>
        </a:p>
      </dgm:t>
    </dgm:pt>
    <dgm:pt modelId="{CFDC1D8C-9C2A-4AF2-95F9-46482750A344}" type="parTrans" cxnId="{50F249AA-AFAC-4843-BF54-FB0C9C04573C}">
      <dgm:prSet/>
      <dgm:spPr/>
      <dgm:t>
        <a:bodyPr/>
        <a:lstStyle/>
        <a:p>
          <a:endParaRPr lang="en-US"/>
        </a:p>
      </dgm:t>
    </dgm:pt>
    <dgm:pt modelId="{208CC951-85C4-47D6-8758-44F14A78703F}" type="sibTrans" cxnId="{50F249AA-AFAC-4843-BF54-FB0C9C04573C}">
      <dgm:prSet/>
      <dgm:spPr/>
      <dgm:t>
        <a:bodyPr/>
        <a:lstStyle/>
        <a:p>
          <a:endParaRPr lang="en-US"/>
        </a:p>
      </dgm:t>
    </dgm:pt>
    <dgm:pt modelId="{4DF25032-DECE-41E3-88B7-C8FFA1F67266}">
      <dgm:prSet phldrT="[Text]" custT="1"/>
      <dgm:spPr/>
      <dgm:t>
        <a:bodyPr/>
        <a:lstStyle/>
        <a:p>
          <a:r>
            <a:rPr lang="en-US" sz="3200" dirty="0" smtClean="0"/>
            <a:t>2016</a:t>
          </a:r>
          <a:endParaRPr lang="en-US" sz="3200" dirty="0"/>
        </a:p>
      </dgm:t>
    </dgm:pt>
    <dgm:pt modelId="{3A4B6AF9-CEE6-4990-906B-8CF893885610}" type="parTrans" cxnId="{FC818610-518D-4FFE-8F52-20EF8D6CE323}">
      <dgm:prSet/>
      <dgm:spPr/>
      <dgm:t>
        <a:bodyPr/>
        <a:lstStyle/>
        <a:p>
          <a:endParaRPr lang="en-US"/>
        </a:p>
      </dgm:t>
    </dgm:pt>
    <dgm:pt modelId="{5340FA4F-CE5E-4ACA-BF4A-38F8B39C5B18}" type="sibTrans" cxnId="{FC818610-518D-4FFE-8F52-20EF8D6CE323}">
      <dgm:prSet/>
      <dgm:spPr/>
      <dgm:t>
        <a:bodyPr/>
        <a:lstStyle/>
        <a:p>
          <a:endParaRPr lang="en-US"/>
        </a:p>
      </dgm:t>
    </dgm:pt>
    <dgm:pt modelId="{EC35CBD2-4D83-4630-BB01-0A51F125544C}">
      <dgm:prSet phldrT="[Text]" custT="1"/>
      <dgm:spPr/>
      <dgm:t>
        <a:bodyPr/>
        <a:lstStyle/>
        <a:p>
          <a:r>
            <a:rPr lang="en-US" sz="2400" dirty="0" smtClean="0"/>
            <a:t>29 [</a:t>
          </a:r>
          <a:r>
            <a:rPr lang="en-US" sz="2400" dirty="0" smtClean="0">
              <a:hlinkClick xmlns:r="http://schemas.openxmlformats.org/officeDocument/2006/relationships" r:id="rId1"/>
            </a:rPr>
            <a:t>Article Link</a:t>
          </a:r>
          <a:r>
            <a:rPr lang="en-US" sz="2400" dirty="0" smtClean="0"/>
            <a:t>]</a:t>
          </a:r>
          <a:endParaRPr lang="en-US" sz="2400" dirty="0"/>
        </a:p>
      </dgm:t>
    </dgm:pt>
    <dgm:pt modelId="{191DB1B9-326B-467C-8B7D-FCC4927974B0}" type="parTrans" cxnId="{6918C574-FABF-4269-A195-7B8281369B3A}">
      <dgm:prSet/>
      <dgm:spPr/>
      <dgm:t>
        <a:bodyPr/>
        <a:lstStyle/>
        <a:p>
          <a:endParaRPr lang="en-US"/>
        </a:p>
      </dgm:t>
    </dgm:pt>
    <dgm:pt modelId="{45F0F125-DB9E-46F5-A58D-5145A1E2DB8F}" type="sibTrans" cxnId="{6918C574-FABF-4269-A195-7B8281369B3A}">
      <dgm:prSet/>
      <dgm:spPr/>
      <dgm:t>
        <a:bodyPr/>
        <a:lstStyle/>
        <a:p>
          <a:endParaRPr lang="en-US"/>
        </a:p>
      </dgm:t>
    </dgm:pt>
    <dgm:pt modelId="{242C7FA3-BC64-401A-B0E1-62AC8A5AFC3B}">
      <dgm:prSet phldrT="[Text]" custT="1"/>
      <dgm:spPr/>
      <dgm:t>
        <a:bodyPr/>
        <a:lstStyle/>
        <a:p>
          <a:pPr algn="l"/>
          <a:r>
            <a:rPr lang="en-US" sz="2400" dirty="0" smtClean="0"/>
            <a:t>1 [FSDC Council “yearbook”]</a:t>
          </a:r>
          <a:endParaRPr lang="en-US" sz="2400" dirty="0"/>
        </a:p>
      </dgm:t>
    </dgm:pt>
    <dgm:pt modelId="{7CD553C9-FC85-4206-89A5-DC13A8413C1B}" type="parTrans" cxnId="{8CBAB3B1-96BE-41B3-B7EC-0615C01EF826}">
      <dgm:prSet/>
      <dgm:spPr/>
      <dgm:t>
        <a:bodyPr/>
        <a:lstStyle/>
        <a:p>
          <a:endParaRPr lang="en-US"/>
        </a:p>
      </dgm:t>
    </dgm:pt>
    <dgm:pt modelId="{38157640-9C4D-4E93-BFDF-C27839233D49}" type="sibTrans" cxnId="{8CBAB3B1-96BE-41B3-B7EC-0615C01EF826}">
      <dgm:prSet/>
      <dgm:spPr/>
      <dgm:t>
        <a:bodyPr/>
        <a:lstStyle/>
        <a:p>
          <a:endParaRPr lang="en-US"/>
        </a:p>
      </dgm:t>
    </dgm:pt>
    <dgm:pt modelId="{86F1C376-434C-4EAA-BE13-AF66742E9308}">
      <dgm:prSet phldrT="[Text]" custT="1"/>
      <dgm:spPr/>
      <dgm:t>
        <a:bodyPr/>
        <a:lstStyle/>
        <a:p>
          <a:r>
            <a:rPr lang="en-US" sz="2400" dirty="0" smtClean="0"/>
            <a:t>Economy Qs</a:t>
          </a:r>
          <a:endParaRPr lang="en-US" sz="2400" dirty="0"/>
        </a:p>
      </dgm:t>
    </dgm:pt>
    <dgm:pt modelId="{9ADDC8AC-3F56-4636-89DB-DA89AAE0B8A1}" type="parTrans" cxnId="{FE5DB47A-0385-4918-ACC2-19252B1BBFAF}">
      <dgm:prSet/>
      <dgm:spPr/>
      <dgm:t>
        <a:bodyPr/>
        <a:lstStyle/>
        <a:p>
          <a:endParaRPr lang="en-US"/>
        </a:p>
      </dgm:t>
    </dgm:pt>
    <dgm:pt modelId="{F04DA772-1AB1-478F-AAE9-926AC718EF16}" type="sibTrans" cxnId="{FE5DB47A-0385-4918-ACC2-19252B1BBFAF}">
      <dgm:prSet/>
      <dgm:spPr/>
      <dgm:t>
        <a:bodyPr/>
        <a:lstStyle/>
        <a:p>
          <a:endParaRPr lang="en-US"/>
        </a:p>
      </dgm:t>
    </dgm:pt>
    <dgm:pt modelId="{72BCF855-C67A-420A-ACFE-81485DE69563}">
      <dgm:prSet phldrT="[Text]" custT="1"/>
      <dgm:spPr/>
      <dgm:t>
        <a:bodyPr/>
        <a:lstStyle/>
        <a:p>
          <a:r>
            <a:rPr lang="en-US" sz="2400" dirty="0" smtClean="0"/>
            <a:t>10 [</a:t>
          </a:r>
          <a:r>
            <a:rPr lang="en-US" sz="2400" dirty="0" smtClean="0">
              <a:hlinkClick xmlns:r="http://schemas.openxmlformats.org/officeDocument/2006/relationships" r:id="rId2"/>
            </a:rPr>
            <a:t>Article Link</a:t>
          </a:r>
          <a:r>
            <a:rPr lang="en-US" sz="2400" dirty="0" smtClean="0"/>
            <a:t>]</a:t>
          </a:r>
          <a:endParaRPr lang="en-US" sz="2400" dirty="0"/>
        </a:p>
      </dgm:t>
    </dgm:pt>
    <dgm:pt modelId="{F49F921F-E748-4630-BA98-B1EAB89F3761}" type="parTrans" cxnId="{10F22530-A968-44A9-9DC4-3F7F4F1DD950}">
      <dgm:prSet/>
      <dgm:spPr/>
      <dgm:t>
        <a:bodyPr/>
        <a:lstStyle/>
        <a:p>
          <a:endParaRPr lang="en-US"/>
        </a:p>
      </dgm:t>
    </dgm:pt>
    <dgm:pt modelId="{866F1A62-08AA-4DD6-813B-C0F2A7E5ED11}" type="sibTrans" cxnId="{10F22530-A968-44A9-9DC4-3F7F4F1DD950}">
      <dgm:prSet/>
      <dgm:spPr/>
      <dgm:t>
        <a:bodyPr/>
        <a:lstStyle/>
        <a:p>
          <a:endParaRPr lang="en-US"/>
        </a:p>
      </dgm:t>
    </dgm:pt>
    <dgm:pt modelId="{745578C2-2EC5-41A7-8AC5-11648C714372}">
      <dgm:prSet phldrT="[Text]" custT="1"/>
      <dgm:spPr/>
      <dgm:t>
        <a:bodyPr/>
        <a:lstStyle/>
        <a:p>
          <a:pPr algn="l"/>
          <a:r>
            <a:rPr lang="en-US" sz="2400" dirty="0" smtClean="0"/>
            <a:t>1 [Venture Capital = help Startup]</a:t>
          </a:r>
          <a:endParaRPr lang="en-US" sz="2400" dirty="0"/>
        </a:p>
      </dgm:t>
    </dgm:pt>
    <dgm:pt modelId="{483319A7-43C8-4CB4-95E5-5348F22E128E}" type="parTrans" cxnId="{C67D16F9-9944-4FCA-803A-C7835C023B0B}">
      <dgm:prSet/>
      <dgm:spPr/>
      <dgm:t>
        <a:bodyPr/>
        <a:lstStyle/>
        <a:p>
          <a:endParaRPr lang="en-US"/>
        </a:p>
      </dgm:t>
    </dgm:pt>
    <dgm:pt modelId="{8D52729E-1B84-4237-8BC0-F0697D6907D8}" type="sibTrans" cxnId="{C67D16F9-9944-4FCA-803A-C7835C023B0B}">
      <dgm:prSet/>
      <dgm:spPr/>
      <dgm:t>
        <a:bodyPr/>
        <a:lstStyle/>
        <a:p>
          <a:endParaRPr lang="en-US"/>
        </a:p>
      </dgm:t>
    </dgm:pt>
    <dgm:pt modelId="{B6C0DFCF-A3B1-4B1D-8257-10B49B45C4CA}">
      <dgm:prSet phldrT="[Text]" custT="1"/>
      <dgm:spPr/>
      <dgm:t>
        <a:bodyPr/>
        <a:lstStyle/>
        <a:p>
          <a:r>
            <a:rPr lang="en-US" sz="3200" dirty="0" smtClean="0"/>
            <a:t>2015</a:t>
          </a:r>
          <a:endParaRPr lang="en-US" sz="3200" dirty="0"/>
        </a:p>
      </dgm:t>
    </dgm:pt>
    <dgm:pt modelId="{B6C87C27-C447-4849-B7CF-2C18D951E0C8}" type="parTrans" cxnId="{A7603985-417D-4F6A-9C28-7E3A3D1BF200}">
      <dgm:prSet/>
      <dgm:spPr/>
      <dgm:t>
        <a:bodyPr/>
        <a:lstStyle/>
        <a:p>
          <a:endParaRPr lang="en-US"/>
        </a:p>
      </dgm:t>
    </dgm:pt>
    <dgm:pt modelId="{51EED99C-058F-42D7-8958-8CDEF05B345D}" type="sibTrans" cxnId="{A7603985-417D-4F6A-9C28-7E3A3D1BF200}">
      <dgm:prSet/>
      <dgm:spPr/>
      <dgm:t>
        <a:bodyPr/>
        <a:lstStyle/>
        <a:p>
          <a:endParaRPr lang="en-US"/>
        </a:p>
      </dgm:t>
    </dgm:pt>
    <dgm:pt modelId="{86FAB230-24DA-4055-9394-FB8BC8A7A911}">
      <dgm:prSet phldrT="[Text]" custT="1"/>
      <dgm:spPr/>
      <dgm:t>
        <a:bodyPr/>
        <a:lstStyle/>
        <a:p>
          <a:r>
            <a:rPr lang="en-US" sz="2400" dirty="0" smtClean="0"/>
            <a:t>21</a:t>
          </a:r>
          <a:endParaRPr lang="en-US" sz="2400" dirty="0"/>
        </a:p>
      </dgm:t>
    </dgm:pt>
    <dgm:pt modelId="{0015499C-8A0A-4E33-9F6C-6000BFFDE333}" type="parTrans" cxnId="{1ECF630C-CF4E-48DE-9445-6D81955A9128}">
      <dgm:prSet/>
      <dgm:spPr/>
      <dgm:t>
        <a:bodyPr/>
        <a:lstStyle/>
        <a:p>
          <a:endParaRPr lang="en-US"/>
        </a:p>
      </dgm:t>
    </dgm:pt>
    <dgm:pt modelId="{E4C3F6C0-57A0-4F73-A234-7E7C32356948}" type="sibTrans" cxnId="{1ECF630C-CF4E-48DE-9445-6D81955A9128}">
      <dgm:prSet/>
      <dgm:spPr/>
      <dgm:t>
        <a:bodyPr/>
        <a:lstStyle/>
        <a:p>
          <a:endParaRPr lang="en-US"/>
        </a:p>
      </dgm:t>
    </dgm:pt>
    <dgm:pt modelId="{ACC7EE03-A919-4E44-9099-4AF961589C21}">
      <dgm:prSet phldrT="[Text]" custT="1"/>
      <dgm:spPr/>
      <dgm:t>
        <a:bodyPr/>
        <a:lstStyle/>
        <a:p>
          <a:pPr algn="l"/>
          <a:r>
            <a:rPr lang="en-US" sz="2400" dirty="0" smtClean="0"/>
            <a:t>0!</a:t>
          </a:r>
          <a:endParaRPr lang="en-US" sz="2400" dirty="0"/>
        </a:p>
      </dgm:t>
    </dgm:pt>
    <dgm:pt modelId="{EF7675D2-85C5-434E-BB3D-8C27A02856BA}" type="parTrans" cxnId="{01E370FC-594E-4742-B395-1C710B8A4187}">
      <dgm:prSet/>
      <dgm:spPr/>
      <dgm:t>
        <a:bodyPr/>
        <a:lstStyle/>
        <a:p>
          <a:endParaRPr lang="en-US"/>
        </a:p>
      </dgm:t>
    </dgm:pt>
    <dgm:pt modelId="{1CF99D63-935B-492A-8A91-59593CCC52F9}" type="sibTrans" cxnId="{01E370FC-594E-4742-B395-1C710B8A4187}">
      <dgm:prSet/>
      <dgm:spPr/>
      <dgm:t>
        <a:bodyPr/>
        <a:lstStyle/>
        <a:p>
          <a:endParaRPr lang="en-US"/>
        </a:p>
      </dgm:t>
    </dgm:pt>
    <dgm:pt modelId="{64B7FD45-3A49-41B3-B868-359B1F851675}" type="pres">
      <dgm:prSet presAssocID="{D81D1EBF-C5BF-4972-ADCD-F3E9903A840B}" presName="Name0" presStyleCnt="0">
        <dgm:presLayoutVars>
          <dgm:chPref val="3"/>
          <dgm:dir/>
          <dgm:animLvl val="lvl"/>
          <dgm:resizeHandles/>
        </dgm:presLayoutVars>
      </dgm:prSet>
      <dgm:spPr/>
      <dgm:t>
        <a:bodyPr/>
        <a:lstStyle/>
        <a:p>
          <a:endParaRPr lang="en-US"/>
        </a:p>
      </dgm:t>
    </dgm:pt>
    <dgm:pt modelId="{181109C9-62F9-4967-BF4C-E7BD232F1773}" type="pres">
      <dgm:prSet presAssocID="{58983ADA-18D2-43AA-B3BE-C1CE29750DFC}" presName="horFlow" presStyleCnt="0"/>
      <dgm:spPr/>
    </dgm:pt>
    <dgm:pt modelId="{0187CF96-3FA5-4E45-986D-63DC857B7E8B}" type="pres">
      <dgm:prSet presAssocID="{58983ADA-18D2-43AA-B3BE-C1CE29750DFC}" presName="bigChev" presStyleLbl="node1" presStyleIdx="0" presStyleCnt="4" custScaleX="142728"/>
      <dgm:spPr/>
      <dgm:t>
        <a:bodyPr/>
        <a:lstStyle/>
        <a:p>
          <a:endParaRPr lang="en-US"/>
        </a:p>
      </dgm:t>
    </dgm:pt>
    <dgm:pt modelId="{7A75AA78-526C-44D9-89A2-DA993E62CB11}" type="pres">
      <dgm:prSet presAssocID="{9ADDC8AC-3F56-4636-89DB-DA89AAE0B8A1}" presName="parTrans" presStyleCnt="0"/>
      <dgm:spPr/>
    </dgm:pt>
    <dgm:pt modelId="{386AB477-5132-4090-BBED-8A7858A86974}" type="pres">
      <dgm:prSet presAssocID="{86F1C376-434C-4EAA-BE13-AF66742E9308}" presName="node" presStyleLbl="alignAccFollowNode1" presStyleIdx="0" presStyleCnt="8" custScaleX="189598">
        <dgm:presLayoutVars>
          <dgm:bulletEnabled val="1"/>
        </dgm:presLayoutVars>
      </dgm:prSet>
      <dgm:spPr/>
      <dgm:t>
        <a:bodyPr/>
        <a:lstStyle/>
        <a:p>
          <a:endParaRPr lang="en-US"/>
        </a:p>
      </dgm:t>
    </dgm:pt>
    <dgm:pt modelId="{406ED36E-449A-446D-83EC-27009634746C}" type="pres">
      <dgm:prSet presAssocID="{F04DA772-1AB1-478F-AAE9-926AC718EF16}" presName="sibTrans" presStyleCnt="0"/>
      <dgm:spPr/>
    </dgm:pt>
    <dgm:pt modelId="{34B4E5FE-EB16-43E4-9BC0-71016A0F3880}" type="pres">
      <dgm:prSet presAssocID="{E85DB3DD-B8FA-4AF9-B9BB-6D1CFA5B91BA}" presName="node" presStyleLbl="alignAccFollowNode1" presStyleIdx="1" presStyleCnt="8" custScaleX="248772">
        <dgm:presLayoutVars>
          <dgm:bulletEnabled val="1"/>
        </dgm:presLayoutVars>
      </dgm:prSet>
      <dgm:spPr/>
      <dgm:t>
        <a:bodyPr/>
        <a:lstStyle/>
        <a:p>
          <a:endParaRPr lang="en-US"/>
        </a:p>
      </dgm:t>
    </dgm:pt>
    <dgm:pt modelId="{7F726A8A-0E7C-442B-B799-8585F08223EF}" type="pres">
      <dgm:prSet presAssocID="{58983ADA-18D2-43AA-B3BE-C1CE29750DFC}" presName="vSp" presStyleCnt="0"/>
      <dgm:spPr/>
    </dgm:pt>
    <dgm:pt modelId="{0CABE42A-F70C-4D91-9067-BBB199837DF4}" type="pres">
      <dgm:prSet presAssocID="{A07C73D5-E759-45DE-A86F-FA8FAF71BF7F}" presName="horFlow" presStyleCnt="0"/>
      <dgm:spPr/>
    </dgm:pt>
    <dgm:pt modelId="{7EBFEE42-4850-43F8-B5BC-E57F4F07D07D}" type="pres">
      <dgm:prSet presAssocID="{A07C73D5-E759-45DE-A86F-FA8FAF71BF7F}" presName="bigChev" presStyleLbl="node1" presStyleIdx="1" presStyleCnt="4" custScaleX="142728"/>
      <dgm:spPr/>
      <dgm:t>
        <a:bodyPr/>
        <a:lstStyle/>
        <a:p>
          <a:endParaRPr lang="en-US"/>
        </a:p>
      </dgm:t>
    </dgm:pt>
    <dgm:pt modelId="{64207431-E957-4DB9-8DD8-026E0D183890}" type="pres">
      <dgm:prSet presAssocID="{F49F921F-E748-4630-BA98-B1EAB89F3761}" presName="parTrans" presStyleCnt="0"/>
      <dgm:spPr/>
    </dgm:pt>
    <dgm:pt modelId="{852A7FA1-E357-41F2-989A-FBEC14E46A90}" type="pres">
      <dgm:prSet presAssocID="{72BCF855-C67A-420A-ACFE-81485DE69563}" presName="node" presStyleLbl="alignAccFollowNode1" presStyleIdx="2" presStyleCnt="8" custScaleX="189598">
        <dgm:presLayoutVars>
          <dgm:bulletEnabled val="1"/>
        </dgm:presLayoutVars>
      </dgm:prSet>
      <dgm:spPr/>
      <dgm:t>
        <a:bodyPr/>
        <a:lstStyle/>
        <a:p>
          <a:endParaRPr lang="en-US"/>
        </a:p>
      </dgm:t>
    </dgm:pt>
    <dgm:pt modelId="{8D3B7FE0-BB24-4B1D-B502-76062DB697F0}" type="pres">
      <dgm:prSet presAssocID="{866F1A62-08AA-4DD6-813B-C0F2A7E5ED11}" presName="sibTrans" presStyleCnt="0"/>
      <dgm:spPr/>
    </dgm:pt>
    <dgm:pt modelId="{B148C2FB-5D84-4507-BEA5-91B1D613D6DA}" type="pres">
      <dgm:prSet presAssocID="{745578C2-2EC5-41A7-8AC5-11648C714372}" presName="node" presStyleLbl="alignAccFollowNode1" presStyleIdx="3" presStyleCnt="8" custScaleX="248772">
        <dgm:presLayoutVars>
          <dgm:bulletEnabled val="1"/>
        </dgm:presLayoutVars>
      </dgm:prSet>
      <dgm:spPr/>
      <dgm:t>
        <a:bodyPr/>
        <a:lstStyle/>
        <a:p>
          <a:endParaRPr lang="en-US"/>
        </a:p>
      </dgm:t>
    </dgm:pt>
    <dgm:pt modelId="{C28A08A9-361C-4C61-8D92-ADC72147B2CB}" type="pres">
      <dgm:prSet presAssocID="{A07C73D5-E759-45DE-A86F-FA8FAF71BF7F}" presName="vSp" presStyleCnt="0"/>
      <dgm:spPr/>
    </dgm:pt>
    <dgm:pt modelId="{D6329D60-98A7-449F-9654-A2DAB2C5A317}" type="pres">
      <dgm:prSet presAssocID="{B6C0DFCF-A3B1-4B1D-8257-10B49B45C4CA}" presName="horFlow" presStyleCnt="0"/>
      <dgm:spPr/>
    </dgm:pt>
    <dgm:pt modelId="{046BB155-3C32-4665-A15D-5499931D46A3}" type="pres">
      <dgm:prSet presAssocID="{B6C0DFCF-A3B1-4B1D-8257-10B49B45C4CA}" presName="bigChev" presStyleLbl="node1" presStyleIdx="2" presStyleCnt="4" custScaleX="142728"/>
      <dgm:spPr/>
      <dgm:t>
        <a:bodyPr/>
        <a:lstStyle/>
        <a:p>
          <a:endParaRPr lang="en-US"/>
        </a:p>
      </dgm:t>
    </dgm:pt>
    <dgm:pt modelId="{31DC9D96-0285-419F-BB5B-0FD6CBA0845A}" type="pres">
      <dgm:prSet presAssocID="{0015499C-8A0A-4E33-9F6C-6000BFFDE333}" presName="parTrans" presStyleCnt="0"/>
      <dgm:spPr/>
    </dgm:pt>
    <dgm:pt modelId="{AF7CE496-4E33-4D52-ABE8-9DE4A9FE7340}" type="pres">
      <dgm:prSet presAssocID="{86FAB230-24DA-4055-9394-FB8BC8A7A911}" presName="node" presStyleLbl="alignAccFollowNode1" presStyleIdx="4" presStyleCnt="8" custScaleX="189598">
        <dgm:presLayoutVars>
          <dgm:bulletEnabled val="1"/>
        </dgm:presLayoutVars>
      </dgm:prSet>
      <dgm:spPr/>
      <dgm:t>
        <a:bodyPr/>
        <a:lstStyle/>
        <a:p>
          <a:endParaRPr lang="en-US"/>
        </a:p>
      </dgm:t>
    </dgm:pt>
    <dgm:pt modelId="{86F8D895-5552-4906-8884-49F263F9AA19}" type="pres">
      <dgm:prSet presAssocID="{E4C3F6C0-57A0-4F73-A234-7E7C32356948}" presName="sibTrans" presStyleCnt="0"/>
      <dgm:spPr/>
    </dgm:pt>
    <dgm:pt modelId="{D29CE2CB-A3DD-42E2-9930-A6E5D9022911}" type="pres">
      <dgm:prSet presAssocID="{ACC7EE03-A919-4E44-9099-4AF961589C21}" presName="node" presStyleLbl="alignAccFollowNode1" presStyleIdx="5" presStyleCnt="8" custScaleX="248772">
        <dgm:presLayoutVars>
          <dgm:bulletEnabled val="1"/>
        </dgm:presLayoutVars>
      </dgm:prSet>
      <dgm:spPr/>
      <dgm:t>
        <a:bodyPr/>
        <a:lstStyle/>
        <a:p>
          <a:endParaRPr lang="en-US"/>
        </a:p>
      </dgm:t>
    </dgm:pt>
    <dgm:pt modelId="{F1B8191C-C28C-4012-989B-B4D57418E8E0}" type="pres">
      <dgm:prSet presAssocID="{B6C0DFCF-A3B1-4B1D-8257-10B49B45C4CA}" presName="vSp" presStyleCnt="0"/>
      <dgm:spPr/>
    </dgm:pt>
    <dgm:pt modelId="{1BF149DB-541D-4133-B747-876B9DFC1E30}" type="pres">
      <dgm:prSet presAssocID="{4DF25032-DECE-41E3-88B7-C8FFA1F67266}" presName="horFlow" presStyleCnt="0"/>
      <dgm:spPr/>
    </dgm:pt>
    <dgm:pt modelId="{13FFF1CF-80DC-477B-BCDD-A5B067AFC993}" type="pres">
      <dgm:prSet presAssocID="{4DF25032-DECE-41E3-88B7-C8FFA1F67266}" presName="bigChev" presStyleLbl="node1" presStyleIdx="3" presStyleCnt="4" custScaleX="142728"/>
      <dgm:spPr/>
      <dgm:t>
        <a:bodyPr/>
        <a:lstStyle/>
        <a:p>
          <a:endParaRPr lang="en-US"/>
        </a:p>
      </dgm:t>
    </dgm:pt>
    <dgm:pt modelId="{D0762655-E541-44E3-89DD-A100DECB5E03}" type="pres">
      <dgm:prSet presAssocID="{191DB1B9-326B-467C-8B7D-FCC4927974B0}" presName="parTrans" presStyleCnt="0"/>
      <dgm:spPr/>
    </dgm:pt>
    <dgm:pt modelId="{C19B652C-CFAC-46AF-9780-DD03951A512C}" type="pres">
      <dgm:prSet presAssocID="{EC35CBD2-4D83-4630-BB01-0A51F125544C}" presName="node" presStyleLbl="alignAccFollowNode1" presStyleIdx="6" presStyleCnt="8" custScaleX="189598">
        <dgm:presLayoutVars>
          <dgm:bulletEnabled val="1"/>
        </dgm:presLayoutVars>
      </dgm:prSet>
      <dgm:spPr/>
      <dgm:t>
        <a:bodyPr/>
        <a:lstStyle/>
        <a:p>
          <a:endParaRPr lang="en-US"/>
        </a:p>
      </dgm:t>
    </dgm:pt>
    <dgm:pt modelId="{5B8F79FE-40B5-425C-8FA7-A4A312825A72}" type="pres">
      <dgm:prSet presAssocID="{45F0F125-DB9E-46F5-A58D-5145A1E2DB8F}" presName="sibTrans" presStyleCnt="0"/>
      <dgm:spPr/>
    </dgm:pt>
    <dgm:pt modelId="{2B3AF6B7-422D-47AB-9E3A-7CBB7981BC12}" type="pres">
      <dgm:prSet presAssocID="{242C7FA3-BC64-401A-B0E1-62AC8A5AFC3B}" presName="node" presStyleLbl="alignAccFollowNode1" presStyleIdx="7" presStyleCnt="8" custScaleX="248772">
        <dgm:presLayoutVars>
          <dgm:bulletEnabled val="1"/>
        </dgm:presLayoutVars>
      </dgm:prSet>
      <dgm:spPr/>
      <dgm:t>
        <a:bodyPr/>
        <a:lstStyle/>
        <a:p>
          <a:endParaRPr lang="en-US"/>
        </a:p>
      </dgm:t>
    </dgm:pt>
  </dgm:ptLst>
  <dgm:cxnLst>
    <dgm:cxn modelId="{4D469778-C531-4699-A5F1-8DAB83B20DE9}" type="presOf" srcId="{745578C2-2EC5-41A7-8AC5-11648C714372}" destId="{B148C2FB-5D84-4507-BEA5-91B1D613D6DA}" srcOrd="0" destOrd="0" presId="urn:microsoft.com/office/officeart/2005/8/layout/lProcess3"/>
    <dgm:cxn modelId="{D0A9D354-6C28-477F-BA9D-86F582DE2B1E}" type="presOf" srcId="{58983ADA-18D2-43AA-B3BE-C1CE29750DFC}" destId="{0187CF96-3FA5-4E45-986D-63DC857B7E8B}" srcOrd="0" destOrd="0" presId="urn:microsoft.com/office/officeart/2005/8/layout/lProcess3"/>
    <dgm:cxn modelId="{F85A6029-4802-467F-9A2E-E6C87A41383B}" type="presOf" srcId="{242C7FA3-BC64-401A-B0E1-62AC8A5AFC3B}" destId="{2B3AF6B7-422D-47AB-9E3A-7CBB7981BC12}" srcOrd="0" destOrd="0" presId="urn:microsoft.com/office/officeart/2005/8/layout/lProcess3"/>
    <dgm:cxn modelId="{8CBAB3B1-96BE-41B3-B7EC-0615C01EF826}" srcId="{4DF25032-DECE-41E3-88B7-C8FFA1F67266}" destId="{242C7FA3-BC64-401A-B0E1-62AC8A5AFC3B}" srcOrd="1" destOrd="0" parTransId="{7CD553C9-FC85-4206-89A5-DC13A8413C1B}" sibTransId="{38157640-9C4D-4E93-BFDF-C27839233D49}"/>
    <dgm:cxn modelId="{A46D02A7-099C-4895-87FE-AB6708BB6609}" type="presOf" srcId="{4DF25032-DECE-41E3-88B7-C8FFA1F67266}" destId="{13FFF1CF-80DC-477B-BCDD-A5B067AFC993}" srcOrd="0" destOrd="0" presId="urn:microsoft.com/office/officeart/2005/8/layout/lProcess3"/>
    <dgm:cxn modelId="{FE5DB47A-0385-4918-ACC2-19252B1BBFAF}" srcId="{58983ADA-18D2-43AA-B3BE-C1CE29750DFC}" destId="{86F1C376-434C-4EAA-BE13-AF66742E9308}" srcOrd="0" destOrd="0" parTransId="{9ADDC8AC-3F56-4636-89DB-DA89AAE0B8A1}" sibTransId="{F04DA772-1AB1-478F-AAE9-926AC718EF16}"/>
    <dgm:cxn modelId="{E183E2D2-D566-4AAD-85F8-D4CCB64566E3}" srcId="{58983ADA-18D2-43AA-B3BE-C1CE29750DFC}" destId="{E85DB3DD-B8FA-4AF9-B9BB-6D1CFA5B91BA}" srcOrd="1" destOrd="0" parTransId="{B58E916F-CC80-45ED-95B6-C93ACFED1783}" sibTransId="{4B2989C7-F084-42A1-85D3-DF32FFD7FC7E}"/>
    <dgm:cxn modelId="{08BEB42A-DFE5-41E1-ADAD-899CA3F40ABE}" type="presOf" srcId="{B6C0DFCF-A3B1-4B1D-8257-10B49B45C4CA}" destId="{046BB155-3C32-4665-A15D-5499931D46A3}" srcOrd="0" destOrd="0" presId="urn:microsoft.com/office/officeart/2005/8/layout/lProcess3"/>
    <dgm:cxn modelId="{50F249AA-AFAC-4843-BF54-FB0C9C04573C}" srcId="{D81D1EBF-C5BF-4972-ADCD-F3E9903A840B}" destId="{A07C73D5-E759-45DE-A86F-FA8FAF71BF7F}" srcOrd="1" destOrd="0" parTransId="{CFDC1D8C-9C2A-4AF2-95F9-46482750A344}" sibTransId="{208CC951-85C4-47D6-8758-44F14A78703F}"/>
    <dgm:cxn modelId="{F729492A-C537-47AE-9E55-64DAE1769E65}" type="presOf" srcId="{A07C73D5-E759-45DE-A86F-FA8FAF71BF7F}" destId="{7EBFEE42-4850-43F8-B5BC-E57F4F07D07D}" srcOrd="0" destOrd="0" presId="urn:microsoft.com/office/officeart/2005/8/layout/lProcess3"/>
    <dgm:cxn modelId="{1ECF630C-CF4E-48DE-9445-6D81955A9128}" srcId="{B6C0DFCF-A3B1-4B1D-8257-10B49B45C4CA}" destId="{86FAB230-24DA-4055-9394-FB8BC8A7A911}" srcOrd="0" destOrd="0" parTransId="{0015499C-8A0A-4E33-9F6C-6000BFFDE333}" sibTransId="{E4C3F6C0-57A0-4F73-A234-7E7C32356948}"/>
    <dgm:cxn modelId="{10F22530-A968-44A9-9DC4-3F7F4F1DD950}" srcId="{A07C73D5-E759-45DE-A86F-FA8FAF71BF7F}" destId="{72BCF855-C67A-420A-ACFE-81485DE69563}" srcOrd="0" destOrd="0" parTransId="{F49F921F-E748-4630-BA98-B1EAB89F3761}" sibTransId="{866F1A62-08AA-4DD6-813B-C0F2A7E5ED11}"/>
    <dgm:cxn modelId="{BA04E7B6-C4A9-41BF-B4FA-F5ACF4666C3B}" type="presOf" srcId="{D81D1EBF-C5BF-4972-ADCD-F3E9903A840B}" destId="{64B7FD45-3A49-41B3-B868-359B1F851675}" srcOrd="0" destOrd="0" presId="urn:microsoft.com/office/officeart/2005/8/layout/lProcess3"/>
    <dgm:cxn modelId="{6A0D9A0E-3D5E-4F87-B6B4-75655B046ACE}" type="presOf" srcId="{ACC7EE03-A919-4E44-9099-4AF961589C21}" destId="{D29CE2CB-A3DD-42E2-9930-A6E5D9022911}" srcOrd="0" destOrd="0" presId="urn:microsoft.com/office/officeart/2005/8/layout/lProcess3"/>
    <dgm:cxn modelId="{FC818610-518D-4FFE-8F52-20EF8D6CE323}" srcId="{D81D1EBF-C5BF-4972-ADCD-F3E9903A840B}" destId="{4DF25032-DECE-41E3-88B7-C8FFA1F67266}" srcOrd="3" destOrd="0" parTransId="{3A4B6AF9-CEE6-4990-906B-8CF893885610}" sibTransId="{5340FA4F-CE5E-4ACA-BF4A-38F8B39C5B18}"/>
    <dgm:cxn modelId="{6918C574-FABF-4269-A195-7B8281369B3A}" srcId="{4DF25032-DECE-41E3-88B7-C8FFA1F67266}" destId="{EC35CBD2-4D83-4630-BB01-0A51F125544C}" srcOrd="0" destOrd="0" parTransId="{191DB1B9-326B-467C-8B7D-FCC4927974B0}" sibTransId="{45F0F125-DB9E-46F5-A58D-5145A1E2DB8F}"/>
    <dgm:cxn modelId="{A7374D60-1AA1-4E36-A3D8-4EA1F574457D}" type="presOf" srcId="{E85DB3DD-B8FA-4AF9-B9BB-6D1CFA5B91BA}" destId="{34B4E5FE-EB16-43E4-9BC0-71016A0F3880}" srcOrd="0" destOrd="0" presId="urn:microsoft.com/office/officeart/2005/8/layout/lProcess3"/>
    <dgm:cxn modelId="{01E370FC-594E-4742-B395-1C710B8A4187}" srcId="{B6C0DFCF-A3B1-4B1D-8257-10B49B45C4CA}" destId="{ACC7EE03-A919-4E44-9099-4AF961589C21}" srcOrd="1" destOrd="0" parTransId="{EF7675D2-85C5-434E-BB3D-8C27A02856BA}" sibTransId="{1CF99D63-935B-492A-8A91-59593CCC52F9}"/>
    <dgm:cxn modelId="{07DD07FA-065F-425D-ADBB-9E4D379AB7DD}" type="presOf" srcId="{EC35CBD2-4D83-4630-BB01-0A51F125544C}" destId="{C19B652C-CFAC-46AF-9780-DD03951A512C}" srcOrd="0" destOrd="0" presId="urn:microsoft.com/office/officeart/2005/8/layout/lProcess3"/>
    <dgm:cxn modelId="{C67D16F9-9944-4FCA-803A-C7835C023B0B}" srcId="{A07C73D5-E759-45DE-A86F-FA8FAF71BF7F}" destId="{745578C2-2EC5-41A7-8AC5-11648C714372}" srcOrd="1" destOrd="0" parTransId="{483319A7-43C8-4CB4-95E5-5348F22E128E}" sibTransId="{8D52729E-1B84-4237-8BC0-F0697D6907D8}"/>
    <dgm:cxn modelId="{A7603985-417D-4F6A-9C28-7E3A3D1BF200}" srcId="{D81D1EBF-C5BF-4972-ADCD-F3E9903A840B}" destId="{B6C0DFCF-A3B1-4B1D-8257-10B49B45C4CA}" srcOrd="2" destOrd="0" parTransId="{B6C87C27-C447-4849-B7CF-2C18D951E0C8}" sibTransId="{51EED99C-058F-42D7-8958-8CDEF05B345D}"/>
    <dgm:cxn modelId="{D71E01A8-A1E4-4180-AE28-8BDB635210A0}" type="presOf" srcId="{72BCF855-C67A-420A-ACFE-81485DE69563}" destId="{852A7FA1-E357-41F2-989A-FBEC14E46A90}" srcOrd="0" destOrd="0" presId="urn:microsoft.com/office/officeart/2005/8/layout/lProcess3"/>
    <dgm:cxn modelId="{4B934413-48A6-4EBD-9C8D-1BD89DD8C7BB}" type="presOf" srcId="{86F1C376-434C-4EAA-BE13-AF66742E9308}" destId="{386AB477-5132-4090-BBED-8A7858A86974}" srcOrd="0" destOrd="0" presId="urn:microsoft.com/office/officeart/2005/8/layout/lProcess3"/>
    <dgm:cxn modelId="{88B2A2A0-DD3C-4C39-99F4-C234C430FC8C}" type="presOf" srcId="{86FAB230-24DA-4055-9394-FB8BC8A7A911}" destId="{AF7CE496-4E33-4D52-ABE8-9DE4A9FE7340}" srcOrd="0" destOrd="0" presId="urn:microsoft.com/office/officeart/2005/8/layout/lProcess3"/>
    <dgm:cxn modelId="{5D22880F-5F0B-4E07-8E8A-D855EE842431}" srcId="{D81D1EBF-C5BF-4972-ADCD-F3E9903A840B}" destId="{58983ADA-18D2-43AA-B3BE-C1CE29750DFC}" srcOrd="0" destOrd="0" parTransId="{4E4F8535-5275-48FE-9578-B86A1313EA92}" sibTransId="{4788227C-9A9C-4E6F-ABFC-75D0D0CECE83}"/>
    <dgm:cxn modelId="{D137C2BE-8E03-4A62-B664-6E426A2E8A93}" type="presParOf" srcId="{64B7FD45-3A49-41B3-B868-359B1F851675}" destId="{181109C9-62F9-4967-BF4C-E7BD232F1773}" srcOrd="0" destOrd="0" presId="urn:microsoft.com/office/officeart/2005/8/layout/lProcess3"/>
    <dgm:cxn modelId="{C6CAEF9B-A825-4B83-8355-2404095236A3}" type="presParOf" srcId="{181109C9-62F9-4967-BF4C-E7BD232F1773}" destId="{0187CF96-3FA5-4E45-986D-63DC857B7E8B}" srcOrd="0" destOrd="0" presId="urn:microsoft.com/office/officeart/2005/8/layout/lProcess3"/>
    <dgm:cxn modelId="{73EA0345-B422-4556-B1C5-1790A16EA0FB}" type="presParOf" srcId="{181109C9-62F9-4967-BF4C-E7BD232F1773}" destId="{7A75AA78-526C-44D9-89A2-DA993E62CB11}" srcOrd="1" destOrd="0" presId="urn:microsoft.com/office/officeart/2005/8/layout/lProcess3"/>
    <dgm:cxn modelId="{B8B96091-CDC1-4452-AE48-09068B7141ED}" type="presParOf" srcId="{181109C9-62F9-4967-BF4C-E7BD232F1773}" destId="{386AB477-5132-4090-BBED-8A7858A86974}" srcOrd="2" destOrd="0" presId="urn:microsoft.com/office/officeart/2005/8/layout/lProcess3"/>
    <dgm:cxn modelId="{07A82EF3-F6C5-4E50-A4D0-54F92D194E9E}" type="presParOf" srcId="{181109C9-62F9-4967-BF4C-E7BD232F1773}" destId="{406ED36E-449A-446D-83EC-27009634746C}" srcOrd="3" destOrd="0" presId="urn:microsoft.com/office/officeart/2005/8/layout/lProcess3"/>
    <dgm:cxn modelId="{D3CD0808-8BC8-4C59-8AC0-2E15F0BB02BF}" type="presParOf" srcId="{181109C9-62F9-4967-BF4C-E7BD232F1773}" destId="{34B4E5FE-EB16-43E4-9BC0-71016A0F3880}" srcOrd="4" destOrd="0" presId="urn:microsoft.com/office/officeart/2005/8/layout/lProcess3"/>
    <dgm:cxn modelId="{1E2C25DF-9025-4910-9845-DAAB75660381}" type="presParOf" srcId="{64B7FD45-3A49-41B3-B868-359B1F851675}" destId="{7F726A8A-0E7C-442B-B799-8585F08223EF}" srcOrd="1" destOrd="0" presId="urn:microsoft.com/office/officeart/2005/8/layout/lProcess3"/>
    <dgm:cxn modelId="{9F15E215-B1D9-4757-AEE2-7EC717CF5D87}" type="presParOf" srcId="{64B7FD45-3A49-41B3-B868-359B1F851675}" destId="{0CABE42A-F70C-4D91-9067-BBB199837DF4}" srcOrd="2" destOrd="0" presId="urn:microsoft.com/office/officeart/2005/8/layout/lProcess3"/>
    <dgm:cxn modelId="{558B69E3-F1D7-4E89-A761-1E0DCA910A85}" type="presParOf" srcId="{0CABE42A-F70C-4D91-9067-BBB199837DF4}" destId="{7EBFEE42-4850-43F8-B5BC-E57F4F07D07D}" srcOrd="0" destOrd="0" presId="urn:microsoft.com/office/officeart/2005/8/layout/lProcess3"/>
    <dgm:cxn modelId="{94BE00EB-0AA7-42AD-ADB0-347A3E265EE5}" type="presParOf" srcId="{0CABE42A-F70C-4D91-9067-BBB199837DF4}" destId="{64207431-E957-4DB9-8DD8-026E0D183890}" srcOrd="1" destOrd="0" presId="urn:microsoft.com/office/officeart/2005/8/layout/lProcess3"/>
    <dgm:cxn modelId="{BE3B1660-7562-4273-AA3C-C8487E553C6B}" type="presParOf" srcId="{0CABE42A-F70C-4D91-9067-BBB199837DF4}" destId="{852A7FA1-E357-41F2-989A-FBEC14E46A90}" srcOrd="2" destOrd="0" presId="urn:microsoft.com/office/officeart/2005/8/layout/lProcess3"/>
    <dgm:cxn modelId="{EBF8A18D-5E3D-47CA-8B07-53F9AB0342A9}" type="presParOf" srcId="{0CABE42A-F70C-4D91-9067-BBB199837DF4}" destId="{8D3B7FE0-BB24-4B1D-B502-76062DB697F0}" srcOrd="3" destOrd="0" presId="urn:microsoft.com/office/officeart/2005/8/layout/lProcess3"/>
    <dgm:cxn modelId="{3FD6A40B-C42D-4EED-80B8-45FF4317D857}" type="presParOf" srcId="{0CABE42A-F70C-4D91-9067-BBB199837DF4}" destId="{B148C2FB-5D84-4507-BEA5-91B1D613D6DA}" srcOrd="4" destOrd="0" presId="urn:microsoft.com/office/officeart/2005/8/layout/lProcess3"/>
    <dgm:cxn modelId="{14866153-C9FD-4B84-9764-8705BA504608}" type="presParOf" srcId="{64B7FD45-3A49-41B3-B868-359B1F851675}" destId="{C28A08A9-361C-4C61-8D92-ADC72147B2CB}" srcOrd="3" destOrd="0" presId="urn:microsoft.com/office/officeart/2005/8/layout/lProcess3"/>
    <dgm:cxn modelId="{B98BDB82-1811-4B49-A7F3-0E583CECB516}" type="presParOf" srcId="{64B7FD45-3A49-41B3-B868-359B1F851675}" destId="{D6329D60-98A7-449F-9654-A2DAB2C5A317}" srcOrd="4" destOrd="0" presId="urn:microsoft.com/office/officeart/2005/8/layout/lProcess3"/>
    <dgm:cxn modelId="{6FC0883F-394C-4E7A-8D97-1319CBD031D9}" type="presParOf" srcId="{D6329D60-98A7-449F-9654-A2DAB2C5A317}" destId="{046BB155-3C32-4665-A15D-5499931D46A3}" srcOrd="0" destOrd="0" presId="urn:microsoft.com/office/officeart/2005/8/layout/lProcess3"/>
    <dgm:cxn modelId="{4E6A5A45-C781-4388-910C-619C606E01FE}" type="presParOf" srcId="{D6329D60-98A7-449F-9654-A2DAB2C5A317}" destId="{31DC9D96-0285-419F-BB5B-0FD6CBA0845A}" srcOrd="1" destOrd="0" presId="urn:microsoft.com/office/officeart/2005/8/layout/lProcess3"/>
    <dgm:cxn modelId="{54326816-AFE0-4089-B39A-2E6AC5C787A7}" type="presParOf" srcId="{D6329D60-98A7-449F-9654-A2DAB2C5A317}" destId="{AF7CE496-4E33-4D52-ABE8-9DE4A9FE7340}" srcOrd="2" destOrd="0" presId="urn:microsoft.com/office/officeart/2005/8/layout/lProcess3"/>
    <dgm:cxn modelId="{0633B602-349B-4D18-962E-BDBCE8A0B4C8}" type="presParOf" srcId="{D6329D60-98A7-449F-9654-A2DAB2C5A317}" destId="{86F8D895-5552-4906-8884-49F263F9AA19}" srcOrd="3" destOrd="0" presId="urn:microsoft.com/office/officeart/2005/8/layout/lProcess3"/>
    <dgm:cxn modelId="{F1E9EC5A-28FD-4B72-8DF6-B13BF15983AC}" type="presParOf" srcId="{D6329D60-98A7-449F-9654-A2DAB2C5A317}" destId="{D29CE2CB-A3DD-42E2-9930-A6E5D9022911}" srcOrd="4" destOrd="0" presId="urn:microsoft.com/office/officeart/2005/8/layout/lProcess3"/>
    <dgm:cxn modelId="{3500B23A-51EE-4B84-9230-0E4CEBBEE859}" type="presParOf" srcId="{64B7FD45-3A49-41B3-B868-359B1F851675}" destId="{F1B8191C-C28C-4012-989B-B4D57418E8E0}" srcOrd="5" destOrd="0" presId="urn:microsoft.com/office/officeart/2005/8/layout/lProcess3"/>
    <dgm:cxn modelId="{A2723BFE-BB89-42D4-95A8-F42050DDA96D}" type="presParOf" srcId="{64B7FD45-3A49-41B3-B868-359B1F851675}" destId="{1BF149DB-541D-4133-B747-876B9DFC1E30}" srcOrd="6" destOrd="0" presId="urn:microsoft.com/office/officeart/2005/8/layout/lProcess3"/>
    <dgm:cxn modelId="{9D6CB4F4-19BF-4EEE-A556-2D947A85CBFD}" type="presParOf" srcId="{1BF149DB-541D-4133-B747-876B9DFC1E30}" destId="{13FFF1CF-80DC-477B-BCDD-A5B067AFC993}" srcOrd="0" destOrd="0" presId="urn:microsoft.com/office/officeart/2005/8/layout/lProcess3"/>
    <dgm:cxn modelId="{15155772-C49F-4CE2-9BA8-AB4275315D4E}" type="presParOf" srcId="{1BF149DB-541D-4133-B747-876B9DFC1E30}" destId="{D0762655-E541-44E3-89DD-A100DECB5E03}" srcOrd="1" destOrd="0" presId="urn:microsoft.com/office/officeart/2005/8/layout/lProcess3"/>
    <dgm:cxn modelId="{866F211A-F949-430F-B71E-99025D28D20D}" type="presParOf" srcId="{1BF149DB-541D-4133-B747-876B9DFC1E30}" destId="{C19B652C-CFAC-46AF-9780-DD03951A512C}" srcOrd="2" destOrd="0" presId="urn:microsoft.com/office/officeart/2005/8/layout/lProcess3"/>
    <dgm:cxn modelId="{057936E9-E314-43EC-A6FB-7A3435B23F20}" type="presParOf" srcId="{1BF149DB-541D-4133-B747-876B9DFC1E30}" destId="{5B8F79FE-40B5-425C-8FA7-A4A312825A72}" srcOrd="3" destOrd="0" presId="urn:microsoft.com/office/officeart/2005/8/layout/lProcess3"/>
    <dgm:cxn modelId="{60F7BCD4-72A5-4331-8B85-D2A1726FEE1C}" type="presParOf" srcId="{1BF149DB-541D-4133-B747-876B9DFC1E30}" destId="{2B3AF6B7-422D-47AB-9E3A-7CBB7981BC12}"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9BBCB4-3551-442F-831C-1CA6AE17985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0E67CBF2-008E-470A-9B44-287826284047}">
      <dgm:prSet phldrT="[Text]" custT="1"/>
      <dgm:spPr/>
      <dgm:t>
        <a:bodyPr/>
        <a:lstStyle/>
        <a:p>
          <a:r>
            <a:rPr lang="en-US" sz="2800" dirty="0" smtClean="0"/>
            <a:t>Capital</a:t>
          </a:r>
          <a:endParaRPr lang="en-US" sz="2800" dirty="0"/>
        </a:p>
      </dgm:t>
    </dgm:pt>
    <dgm:pt modelId="{1EA571FB-6577-4278-B74B-1FA1FAC03156}" type="parTrans" cxnId="{4B4811B1-A4EA-45E9-9475-3005BAF0C5EB}">
      <dgm:prSet/>
      <dgm:spPr/>
      <dgm:t>
        <a:bodyPr/>
        <a:lstStyle/>
        <a:p>
          <a:endParaRPr lang="en-US"/>
        </a:p>
      </dgm:t>
    </dgm:pt>
    <dgm:pt modelId="{03517015-2F6E-4AEA-A952-42124FE84B0E}" type="sibTrans" cxnId="{4B4811B1-A4EA-45E9-9475-3005BAF0C5EB}">
      <dgm:prSet/>
      <dgm:spPr/>
      <dgm:t>
        <a:bodyPr/>
        <a:lstStyle/>
        <a:p>
          <a:endParaRPr lang="en-US"/>
        </a:p>
      </dgm:t>
    </dgm:pt>
    <dgm:pt modelId="{4B83B2D9-5E45-4902-97D0-9EE725FFD3CB}">
      <dgm:prSet phldrT="[Text]" custT="1"/>
      <dgm:spPr/>
      <dgm:t>
        <a:bodyPr/>
        <a:lstStyle/>
        <a:p>
          <a:r>
            <a:rPr lang="en-US" sz="2800" dirty="0" smtClean="0"/>
            <a:t>My savings</a:t>
          </a:r>
          <a:endParaRPr lang="en-US" sz="2800" dirty="0"/>
        </a:p>
      </dgm:t>
    </dgm:pt>
    <dgm:pt modelId="{C0C2E762-775B-48D7-AE2A-13C5D1A0B09F}" type="parTrans" cxnId="{DD522189-30D1-4364-9785-3445A70B2794}">
      <dgm:prSet/>
      <dgm:spPr/>
      <dgm:t>
        <a:bodyPr/>
        <a:lstStyle/>
        <a:p>
          <a:endParaRPr lang="en-US"/>
        </a:p>
      </dgm:t>
    </dgm:pt>
    <dgm:pt modelId="{43A8F6E8-61D4-4C38-BC6F-8653BADD7592}" type="sibTrans" cxnId="{DD522189-30D1-4364-9785-3445A70B2794}">
      <dgm:prSet/>
      <dgm:spPr/>
      <dgm:t>
        <a:bodyPr/>
        <a:lstStyle/>
        <a:p>
          <a:endParaRPr lang="en-US"/>
        </a:p>
      </dgm:t>
    </dgm:pt>
    <dgm:pt modelId="{69C03F79-6963-4B2A-9159-2CFAD27F4D11}">
      <dgm:prSet phldrT="[Text]" custT="1"/>
      <dgm:spPr/>
      <dgm:t>
        <a:bodyPr/>
        <a:lstStyle/>
        <a:p>
          <a:r>
            <a:rPr lang="en-US" sz="2800" dirty="0" smtClean="0"/>
            <a:t>Cost of Machine</a:t>
          </a:r>
          <a:endParaRPr lang="en-US" sz="2800" dirty="0"/>
        </a:p>
      </dgm:t>
    </dgm:pt>
    <dgm:pt modelId="{81BD1BF6-C4E3-4A31-9056-2470D692191B}" type="parTrans" cxnId="{DA128464-8DEF-4858-B79C-6DA0AE952E5F}">
      <dgm:prSet/>
      <dgm:spPr/>
      <dgm:t>
        <a:bodyPr/>
        <a:lstStyle/>
        <a:p>
          <a:endParaRPr lang="en-US"/>
        </a:p>
      </dgm:t>
    </dgm:pt>
    <dgm:pt modelId="{2DA2F074-37E8-4E08-8B29-CC692377695F}" type="sibTrans" cxnId="{DA128464-8DEF-4858-B79C-6DA0AE952E5F}">
      <dgm:prSet/>
      <dgm:spPr/>
      <dgm:t>
        <a:bodyPr/>
        <a:lstStyle/>
        <a:p>
          <a:endParaRPr lang="en-US"/>
        </a:p>
      </dgm:t>
    </dgm:pt>
    <dgm:pt modelId="{901855AC-4DF1-4BFA-A772-292361192C5C}">
      <dgm:prSet phldrT="[Text]" custT="1"/>
      <dgm:spPr/>
      <dgm:t>
        <a:bodyPr/>
        <a:lstStyle/>
        <a:p>
          <a:r>
            <a:rPr lang="en-US" sz="2800" dirty="0" smtClean="0"/>
            <a:t>2017</a:t>
          </a:r>
          <a:endParaRPr lang="en-US" sz="2800" dirty="0"/>
        </a:p>
      </dgm:t>
    </dgm:pt>
    <dgm:pt modelId="{E96D8160-EC38-4938-A2E6-652BBC9DD7D8}" type="parTrans" cxnId="{BC3DBFAC-B7DB-47D9-BE63-327086A495DF}">
      <dgm:prSet/>
      <dgm:spPr/>
      <dgm:t>
        <a:bodyPr/>
        <a:lstStyle/>
        <a:p>
          <a:endParaRPr lang="en-US"/>
        </a:p>
      </dgm:t>
    </dgm:pt>
    <dgm:pt modelId="{15EF1563-41C3-4AB1-A6BA-DDBB89FF262A}" type="sibTrans" cxnId="{BC3DBFAC-B7DB-47D9-BE63-327086A495DF}">
      <dgm:prSet/>
      <dgm:spPr/>
      <dgm:t>
        <a:bodyPr/>
        <a:lstStyle/>
        <a:p>
          <a:endParaRPr lang="en-US"/>
        </a:p>
      </dgm:t>
    </dgm:pt>
    <dgm:pt modelId="{427FDD3A-6F57-4D18-9AFA-C5390C7E3301}">
      <dgm:prSet phldrT="[Text]" custT="1"/>
      <dgm:spPr/>
      <dgm:t>
        <a:bodyPr/>
        <a:lstStyle/>
        <a:p>
          <a:r>
            <a:rPr lang="en-US" sz="2800" dirty="0" smtClean="0"/>
            <a:t>Rs.5 lakh</a:t>
          </a:r>
          <a:endParaRPr lang="en-US" sz="2800" dirty="0"/>
        </a:p>
      </dgm:t>
    </dgm:pt>
    <dgm:pt modelId="{E0B8885C-1F11-4ECE-A439-2FED41B62BB7}" type="parTrans" cxnId="{D9F400F4-B2D1-46C1-B0D2-75E289B89778}">
      <dgm:prSet/>
      <dgm:spPr/>
      <dgm:t>
        <a:bodyPr/>
        <a:lstStyle/>
        <a:p>
          <a:endParaRPr lang="en-US"/>
        </a:p>
      </dgm:t>
    </dgm:pt>
    <dgm:pt modelId="{3B4E7A45-E9D2-4626-8E52-CB53BE4A0835}" type="sibTrans" cxnId="{D9F400F4-B2D1-46C1-B0D2-75E289B89778}">
      <dgm:prSet/>
      <dgm:spPr/>
      <dgm:t>
        <a:bodyPr/>
        <a:lstStyle/>
        <a:p>
          <a:endParaRPr lang="en-US"/>
        </a:p>
      </dgm:t>
    </dgm:pt>
    <dgm:pt modelId="{9DAE3CA1-948E-4762-B277-7B8706885E59}">
      <dgm:prSet phldrT="[Text]" custT="1"/>
      <dgm:spPr/>
      <dgm:t>
        <a:bodyPr/>
        <a:lstStyle/>
        <a:p>
          <a:r>
            <a:rPr lang="en-US" sz="2800" dirty="0" smtClean="0"/>
            <a:t>Rs. 10 lakh</a:t>
          </a:r>
          <a:endParaRPr lang="en-US" sz="2800" dirty="0"/>
        </a:p>
      </dgm:t>
    </dgm:pt>
    <dgm:pt modelId="{84D1988B-500C-47B4-B690-00EE63A72554}" type="parTrans" cxnId="{ABC9C849-B8A2-451B-9CCD-B44FEDD67487}">
      <dgm:prSet/>
      <dgm:spPr/>
      <dgm:t>
        <a:bodyPr/>
        <a:lstStyle/>
        <a:p>
          <a:endParaRPr lang="en-US"/>
        </a:p>
      </dgm:t>
    </dgm:pt>
    <dgm:pt modelId="{59BFC701-A165-420F-93C3-8EAD5C0D206C}" type="sibTrans" cxnId="{ABC9C849-B8A2-451B-9CCD-B44FEDD67487}">
      <dgm:prSet/>
      <dgm:spPr/>
      <dgm:t>
        <a:bodyPr/>
        <a:lstStyle/>
        <a:p>
          <a:endParaRPr lang="en-US"/>
        </a:p>
      </dgm:t>
    </dgm:pt>
    <dgm:pt modelId="{4BD7E8FC-ED13-4F04-8D79-DCF6FA793CBD}">
      <dgm:prSet phldrT="[Text]" custT="1"/>
      <dgm:spPr/>
      <dgm:t>
        <a:bodyPr/>
        <a:lstStyle/>
        <a:p>
          <a:r>
            <a:rPr lang="en-US" sz="2800" dirty="0" smtClean="0"/>
            <a:t>2027</a:t>
          </a:r>
          <a:endParaRPr lang="en-US" sz="2800" dirty="0"/>
        </a:p>
      </dgm:t>
    </dgm:pt>
    <dgm:pt modelId="{2BE09998-37A8-403D-A00A-8C707ED396AA}" type="parTrans" cxnId="{1CFE47CF-6827-4463-8995-469F5569DD4F}">
      <dgm:prSet/>
      <dgm:spPr/>
      <dgm:t>
        <a:bodyPr/>
        <a:lstStyle/>
        <a:p>
          <a:endParaRPr lang="en-US"/>
        </a:p>
      </dgm:t>
    </dgm:pt>
    <dgm:pt modelId="{FA291F0A-41DD-4438-8338-1B2013466BE5}" type="sibTrans" cxnId="{1CFE47CF-6827-4463-8995-469F5569DD4F}">
      <dgm:prSet/>
      <dgm:spPr/>
      <dgm:t>
        <a:bodyPr/>
        <a:lstStyle/>
        <a:p>
          <a:endParaRPr lang="en-US"/>
        </a:p>
      </dgm:t>
    </dgm:pt>
    <dgm:pt modelId="{6F58AD35-8AE4-48F1-8B6B-C46067459EA4}">
      <dgm:prSet phldrT="[Text]" custT="1"/>
      <dgm:spPr/>
      <dgm:t>
        <a:bodyPr/>
        <a:lstStyle/>
        <a:p>
          <a:r>
            <a:rPr lang="en-US" sz="2800" dirty="0" smtClean="0"/>
            <a:t>Rs.10 lakh</a:t>
          </a:r>
          <a:endParaRPr lang="en-US" sz="2800" dirty="0"/>
        </a:p>
      </dgm:t>
    </dgm:pt>
    <dgm:pt modelId="{9C120B38-2593-4993-9B4B-725CC64E606D}" type="parTrans" cxnId="{82133F04-C649-46E6-9028-9B2B8750393F}">
      <dgm:prSet/>
      <dgm:spPr/>
      <dgm:t>
        <a:bodyPr/>
        <a:lstStyle/>
        <a:p>
          <a:endParaRPr lang="en-US"/>
        </a:p>
      </dgm:t>
    </dgm:pt>
    <dgm:pt modelId="{AAF80B04-F286-4B5E-86AA-4C3612CECEC0}" type="sibTrans" cxnId="{82133F04-C649-46E6-9028-9B2B8750393F}">
      <dgm:prSet/>
      <dgm:spPr/>
      <dgm:t>
        <a:bodyPr/>
        <a:lstStyle/>
        <a:p>
          <a:endParaRPr lang="en-US"/>
        </a:p>
      </dgm:t>
    </dgm:pt>
    <dgm:pt modelId="{D21888ED-3809-4A8A-90C6-8702DD4DBA3C}">
      <dgm:prSet phldrT="[Text]" custT="1"/>
      <dgm:spPr/>
      <dgm:t>
        <a:bodyPr/>
        <a:lstStyle/>
        <a:p>
          <a:r>
            <a:rPr lang="en-US" sz="2800" dirty="0" smtClean="0"/>
            <a:t>Inflation [12L] </a:t>
          </a:r>
          <a:br>
            <a:rPr lang="en-US" sz="2800" dirty="0" smtClean="0"/>
          </a:br>
          <a:r>
            <a:rPr lang="en-US" sz="2800" dirty="0" smtClean="0"/>
            <a:t>obsolete</a:t>
          </a:r>
          <a:endParaRPr lang="en-US" sz="2800" dirty="0"/>
        </a:p>
      </dgm:t>
    </dgm:pt>
    <dgm:pt modelId="{0538E242-9F64-47C4-9C60-C949124577A6}" type="parTrans" cxnId="{EE4EF289-950D-45FB-9A61-661618373693}">
      <dgm:prSet/>
      <dgm:spPr/>
      <dgm:t>
        <a:bodyPr/>
        <a:lstStyle/>
        <a:p>
          <a:endParaRPr lang="en-US"/>
        </a:p>
      </dgm:t>
    </dgm:pt>
    <dgm:pt modelId="{2F2A2400-C78C-4AF9-B3C2-8621E7736424}" type="sibTrans" cxnId="{EE4EF289-950D-45FB-9A61-661618373693}">
      <dgm:prSet/>
      <dgm:spPr/>
      <dgm:t>
        <a:bodyPr/>
        <a:lstStyle/>
        <a:p>
          <a:endParaRPr lang="en-US"/>
        </a:p>
      </dgm:t>
    </dgm:pt>
    <dgm:pt modelId="{0B422BF7-D543-4393-93B8-A95DB1AB1E6E}" type="pres">
      <dgm:prSet presAssocID="{F29BBCB4-3551-442F-831C-1CA6AE179852}" presName="Name0" presStyleCnt="0">
        <dgm:presLayoutVars>
          <dgm:chPref val="3"/>
          <dgm:dir/>
          <dgm:animLvl val="lvl"/>
          <dgm:resizeHandles/>
        </dgm:presLayoutVars>
      </dgm:prSet>
      <dgm:spPr/>
      <dgm:t>
        <a:bodyPr/>
        <a:lstStyle/>
        <a:p>
          <a:endParaRPr lang="en-US"/>
        </a:p>
      </dgm:t>
    </dgm:pt>
    <dgm:pt modelId="{A13D5A2F-678B-4BCB-86F5-973787B6E4CA}" type="pres">
      <dgm:prSet presAssocID="{0E67CBF2-008E-470A-9B44-287826284047}" presName="horFlow" presStyleCnt="0"/>
      <dgm:spPr/>
    </dgm:pt>
    <dgm:pt modelId="{B8BD7DEC-DBD7-4A3C-929D-EE50E467114C}" type="pres">
      <dgm:prSet presAssocID="{0E67CBF2-008E-470A-9B44-287826284047}" presName="bigChev" presStyleLbl="node1" presStyleIdx="0" presStyleCnt="3" custScaleX="198611" custScaleY="102894"/>
      <dgm:spPr/>
      <dgm:t>
        <a:bodyPr/>
        <a:lstStyle/>
        <a:p>
          <a:endParaRPr lang="en-US"/>
        </a:p>
      </dgm:t>
    </dgm:pt>
    <dgm:pt modelId="{BEEAFEDA-4D4E-4425-9B8F-651DA68FF478}" type="pres">
      <dgm:prSet presAssocID="{C0C2E762-775B-48D7-AE2A-13C5D1A0B09F}" presName="parTrans" presStyleCnt="0"/>
      <dgm:spPr/>
    </dgm:pt>
    <dgm:pt modelId="{979B6AD1-30B6-4C6B-9685-127A8C0C49E4}" type="pres">
      <dgm:prSet presAssocID="{4B83B2D9-5E45-4902-97D0-9EE725FFD3CB}" presName="node" presStyleLbl="alignAccFollowNode1" presStyleIdx="0" presStyleCnt="6" custScaleX="198611" custScaleY="102894">
        <dgm:presLayoutVars>
          <dgm:bulletEnabled val="1"/>
        </dgm:presLayoutVars>
      </dgm:prSet>
      <dgm:spPr/>
      <dgm:t>
        <a:bodyPr/>
        <a:lstStyle/>
        <a:p>
          <a:endParaRPr lang="en-US"/>
        </a:p>
      </dgm:t>
    </dgm:pt>
    <dgm:pt modelId="{E7E89975-AC9B-43D3-9FCB-BFCFB41FBB54}" type="pres">
      <dgm:prSet presAssocID="{43A8F6E8-61D4-4C38-BC6F-8653BADD7592}" presName="sibTrans" presStyleCnt="0"/>
      <dgm:spPr/>
    </dgm:pt>
    <dgm:pt modelId="{310635EC-D8FD-4626-B105-A93828297A68}" type="pres">
      <dgm:prSet presAssocID="{69C03F79-6963-4B2A-9159-2CFAD27F4D11}" presName="node" presStyleLbl="alignAccFollowNode1" presStyleIdx="1" presStyleCnt="6" custScaleX="198611" custScaleY="102894">
        <dgm:presLayoutVars>
          <dgm:bulletEnabled val="1"/>
        </dgm:presLayoutVars>
      </dgm:prSet>
      <dgm:spPr/>
      <dgm:t>
        <a:bodyPr/>
        <a:lstStyle/>
        <a:p>
          <a:endParaRPr lang="en-US"/>
        </a:p>
      </dgm:t>
    </dgm:pt>
    <dgm:pt modelId="{3E7B5E6A-63A9-41D5-8F57-42624E061B0B}" type="pres">
      <dgm:prSet presAssocID="{0E67CBF2-008E-470A-9B44-287826284047}" presName="vSp" presStyleCnt="0"/>
      <dgm:spPr/>
    </dgm:pt>
    <dgm:pt modelId="{0AEE0B37-EFCC-420A-A182-09AA4BA8913D}" type="pres">
      <dgm:prSet presAssocID="{901855AC-4DF1-4BFA-A772-292361192C5C}" presName="horFlow" presStyleCnt="0"/>
      <dgm:spPr/>
    </dgm:pt>
    <dgm:pt modelId="{EFDA82AE-4641-43B8-8E17-D821BAAC2DFD}" type="pres">
      <dgm:prSet presAssocID="{901855AC-4DF1-4BFA-A772-292361192C5C}" presName="bigChev" presStyleLbl="node1" presStyleIdx="1" presStyleCnt="3" custScaleX="198611" custScaleY="88851" custLinFactNeighborX="-10178" custLinFactNeighborY="-18675"/>
      <dgm:spPr/>
      <dgm:t>
        <a:bodyPr/>
        <a:lstStyle/>
        <a:p>
          <a:endParaRPr lang="en-US"/>
        </a:p>
      </dgm:t>
    </dgm:pt>
    <dgm:pt modelId="{C779A41E-313C-4EBA-AC79-91396B15D52C}" type="pres">
      <dgm:prSet presAssocID="{E0B8885C-1F11-4ECE-A439-2FED41B62BB7}" presName="parTrans" presStyleCnt="0"/>
      <dgm:spPr/>
    </dgm:pt>
    <dgm:pt modelId="{9CB2025D-F8ED-4E4C-82A9-73EDC1C7444F}" type="pres">
      <dgm:prSet presAssocID="{427FDD3A-6F57-4D18-9AFA-C5390C7E3301}" presName="node" presStyleLbl="alignAccFollowNode1" presStyleIdx="2" presStyleCnt="6" custScaleX="198611" custScaleY="88851" custLinFactNeighborX="-11387" custLinFactNeighborY="-22500">
        <dgm:presLayoutVars>
          <dgm:bulletEnabled val="1"/>
        </dgm:presLayoutVars>
      </dgm:prSet>
      <dgm:spPr/>
      <dgm:t>
        <a:bodyPr/>
        <a:lstStyle/>
        <a:p>
          <a:endParaRPr lang="en-US"/>
        </a:p>
      </dgm:t>
    </dgm:pt>
    <dgm:pt modelId="{52A9B65D-8F78-42AB-B559-381E29CE1448}" type="pres">
      <dgm:prSet presAssocID="{3B4E7A45-E9D2-4626-8E52-CB53BE4A0835}" presName="sibTrans" presStyleCnt="0"/>
      <dgm:spPr/>
    </dgm:pt>
    <dgm:pt modelId="{717F04E4-75B8-40BD-A5DD-FEF79C8D0281}" type="pres">
      <dgm:prSet presAssocID="{9DAE3CA1-948E-4762-B277-7B8706885E59}" presName="node" presStyleLbl="alignAccFollowNode1" presStyleIdx="3" presStyleCnt="6" custScaleX="198611" custScaleY="88851" custLinFactNeighborX="-11387" custLinFactNeighborY="-22500">
        <dgm:presLayoutVars>
          <dgm:bulletEnabled val="1"/>
        </dgm:presLayoutVars>
      </dgm:prSet>
      <dgm:spPr/>
      <dgm:t>
        <a:bodyPr/>
        <a:lstStyle/>
        <a:p>
          <a:endParaRPr lang="en-US"/>
        </a:p>
      </dgm:t>
    </dgm:pt>
    <dgm:pt modelId="{A0F01BA6-848A-4A09-9C6B-5031602B2D0C}" type="pres">
      <dgm:prSet presAssocID="{901855AC-4DF1-4BFA-A772-292361192C5C}" presName="vSp" presStyleCnt="0"/>
      <dgm:spPr/>
    </dgm:pt>
    <dgm:pt modelId="{64A38C5F-C02B-4527-9E6E-203238A62025}" type="pres">
      <dgm:prSet presAssocID="{4BD7E8FC-ED13-4F04-8D79-DCF6FA793CBD}" presName="horFlow" presStyleCnt="0"/>
      <dgm:spPr/>
    </dgm:pt>
    <dgm:pt modelId="{5FC34180-36CE-4ACF-A5AF-70E1BC66F060}" type="pres">
      <dgm:prSet presAssocID="{4BD7E8FC-ED13-4F04-8D79-DCF6FA793CBD}" presName="bigChev" presStyleLbl="node1" presStyleIdx="2" presStyleCnt="3" custScaleX="198611" custScaleY="142230" custLinFactNeighborX="-10178" custLinFactNeighborY="-29043"/>
      <dgm:spPr/>
      <dgm:t>
        <a:bodyPr/>
        <a:lstStyle/>
        <a:p>
          <a:endParaRPr lang="en-US"/>
        </a:p>
      </dgm:t>
    </dgm:pt>
    <dgm:pt modelId="{736FACB1-5E59-4A63-BD63-B8B0EF386D4D}" type="pres">
      <dgm:prSet presAssocID="{9C120B38-2593-4993-9B4B-725CC64E606D}" presName="parTrans" presStyleCnt="0"/>
      <dgm:spPr/>
    </dgm:pt>
    <dgm:pt modelId="{F0A46BC1-5EAE-4163-B837-8B3B37273C05}" type="pres">
      <dgm:prSet presAssocID="{6F58AD35-8AE4-48F1-8B6B-C46067459EA4}" presName="node" presStyleLbl="alignAccFollowNode1" presStyleIdx="4" presStyleCnt="6" custScaleX="198611" custScaleY="142230" custLinFactNeighborX="-11387" custLinFactNeighborY="-34992">
        <dgm:presLayoutVars>
          <dgm:bulletEnabled val="1"/>
        </dgm:presLayoutVars>
      </dgm:prSet>
      <dgm:spPr/>
      <dgm:t>
        <a:bodyPr/>
        <a:lstStyle/>
        <a:p>
          <a:endParaRPr lang="en-US"/>
        </a:p>
      </dgm:t>
    </dgm:pt>
    <dgm:pt modelId="{E3309A6F-95B7-402B-A75B-039B5498E70A}" type="pres">
      <dgm:prSet presAssocID="{AAF80B04-F286-4B5E-86AA-4C3612CECEC0}" presName="sibTrans" presStyleCnt="0"/>
      <dgm:spPr/>
    </dgm:pt>
    <dgm:pt modelId="{754D7EB6-50E7-4880-9EC1-AECDD9FB34E4}" type="pres">
      <dgm:prSet presAssocID="{D21888ED-3809-4A8A-90C6-8702DD4DBA3C}" presName="node" presStyleLbl="alignAccFollowNode1" presStyleIdx="5" presStyleCnt="6" custScaleX="198611" custScaleY="142230" custLinFactNeighborX="-11387" custLinFactNeighborY="-34992">
        <dgm:presLayoutVars>
          <dgm:bulletEnabled val="1"/>
        </dgm:presLayoutVars>
      </dgm:prSet>
      <dgm:spPr/>
      <dgm:t>
        <a:bodyPr/>
        <a:lstStyle/>
        <a:p>
          <a:endParaRPr lang="en-US"/>
        </a:p>
      </dgm:t>
    </dgm:pt>
  </dgm:ptLst>
  <dgm:cxnLst>
    <dgm:cxn modelId="{F7C7DB1B-98AD-4C48-B95D-84BEADCEAB07}" type="presOf" srcId="{F29BBCB4-3551-442F-831C-1CA6AE179852}" destId="{0B422BF7-D543-4393-93B8-A95DB1AB1E6E}" srcOrd="0" destOrd="0" presId="urn:microsoft.com/office/officeart/2005/8/layout/lProcess3"/>
    <dgm:cxn modelId="{D9F400F4-B2D1-46C1-B0D2-75E289B89778}" srcId="{901855AC-4DF1-4BFA-A772-292361192C5C}" destId="{427FDD3A-6F57-4D18-9AFA-C5390C7E3301}" srcOrd="0" destOrd="0" parTransId="{E0B8885C-1F11-4ECE-A439-2FED41B62BB7}" sibTransId="{3B4E7A45-E9D2-4626-8E52-CB53BE4A0835}"/>
    <dgm:cxn modelId="{4B4811B1-A4EA-45E9-9475-3005BAF0C5EB}" srcId="{F29BBCB4-3551-442F-831C-1CA6AE179852}" destId="{0E67CBF2-008E-470A-9B44-287826284047}" srcOrd="0" destOrd="0" parTransId="{1EA571FB-6577-4278-B74B-1FA1FAC03156}" sibTransId="{03517015-2F6E-4AEA-A952-42124FE84B0E}"/>
    <dgm:cxn modelId="{2F14E1EA-A0C6-4ACB-BA19-0D05B7FCBA17}" type="presOf" srcId="{6F58AD35-8AE4-48F1-8B6B-C46067459EA4}" destId="{F0A46BC1-5EAE-4163-B837-8B3B37273C05}" srcOrd="0" destOrd="0" presId="urn:microsoft.com/office/officeart/2005/8/layout/lProcess3"/>
    <dgm:cxn modelId="{DD522189-30D1-4364-9785-3445A70B2794}" srcId="{0E67CBF2-008E-470A-9B44-287826284047}" destId="{4B83B2D9-5E45-4902-97D0-9EE725FFD3CB}" srcOrd="0" destOrd="0" parTransId="{C0C2E762-775B-48D7-AE2A-13C5D1A0B09F}" sibTransId="{43A8F6E8-61D4-4C38-BC6F-8653BADD7592}"/>
    <dgm:cxn modelId="{DA559BDB-2735-4FF0-9D8B-42CA39FF4AE0}" type="presOf" srcId="{0E67CBF2-008E-470A-9B44-287826284047}" destId="{B8BD7DEC-DBD7-4A3C-929D-EE50E467114C}" srcOrd="0" destOrd="0" presId="urn:microsoft.com/office/officeart/2005/8/layout/lProcess3"/>
    <dgm:cxn modelId="{6E43B8D9-EFA8-43F7-8CEA-9AFF9C7D8619}" type="presOf" srcId="{4B83B2D9-5E45-4902-97D0-9EE725FFD3CB}" destId="{979B6AD1-30B6-4C6B-9685-127A8C0C49E4}" srcOrd="0" destOrd="0" presId="urn:microsoft.com/office/officeart/2005/8/layout/lProcess3"/>
    <dgm:cxn modelId="{ABC9C849-B8A2-451B-9CCD-B44FEDD67487}" srcId="{901855AC-4DF1-4BFA-A772-292361192C5C}" destId="{9DAE3CA1-948E-4762-B277-7B8706885E59}" srcOrd="1" destOrd="0" parTransId="{84D1988B-500C-47B4-B690-00EE63A72554}" sibTransId="{59BFC701-A165-420F-93C3-8EAD5C0D206C}"/>
    <dgm:cxn modelId="{DE2A00CA-992E-43F4-B6EB-8897FAF33502}" type="presOf" srcId="{69C03F79-6963-4B2A-9159-2CFAD27F4D11}" destId="{310635EC-D8FD-4626-B105-A93828297A68}" srcOrd="0" destOrd="0" presId="urn:microsoft.com/office/officeart/2005/8/layout/lProcess3"/>
    <dgm:cxn modelId="{1D57EE73-5E23-4A7B-BC53-54BD7C8DB32B}" type="presOf" srcId="{901855AC-4DF1-4BFA-A772-292361192C5C}" destId="{EFDA82AE-4641-43B8-8E17-D821BAAC2DFD}" srcOrd="0" destOrd="0" presId="urn:microsoft.com/office/officeart/2005/8/layout/lProcess3"/>
    <dgm:cxn modelId="{DA128464-8DEF-4858-B79C-6DA0AE952E5F}" srcId="{0E67CBF2-008E-470A-9B44-287826284047}" destId="{69C03F79-6963-4B2A-9159-2CFAD27F4D11}" srcOrd="1" destOrd="0" parTransId="{81BD1BF6-C4E3-4A31-9056-2470D692191B}" sibTransId="{2DA2F074-37E8-4E08-8B29-CC692377695F}"/>
    <dgm:cxn modelId="{925F2BA6-8148-435A-9C6E-13959555AAA4}" type="presOf" srcId="{4BD7E8FC-ED13-4F04-8D79-DCF6FA793CBD}" destId="{5FC34180-36CE-4ACF-A5AF-70E1BC66F060}" srcOrd="0" destOrd="0" presId="urn:microsoft.com/office/officeart/2005/8/layout/lProcess3"/>
    <dgm:cxn modelId="{55CC4FB1-B6CE-429A-A83D-9F3D2647DBA4}" type="presOf" srcId="{427FDD3A-6F57-4D18-9AFA-C5390C7E3301}" destId="{9CB2025D-F8ED-4E4C-82A9-73EDC1C7444F}" srcOrd="0" destOrd="0" presId="urn:microsoft.com/office/officeart/2005/8/layout/lProcess3"/>
    <dgm:cxn modelId="{2FF3ACF8-DFCA-4AEB-90CA-4D623D1E5676}" type="presOf" srcId="{9DAE3CA1-948E-4762-B277-7B8706885E59}" destId="{717F04E4-75B8-40BD-A5DD-FEF79C8D0281}" srcOrd="0" destOrd="0" presId="urn:microsoft.com/office/officeart/2005/8/layout/lProcess3"/>
    <dgm:cxn modelId="{82133F04-C649-46E6-9028-9B2B8750393F}" srcId="{4BD7E8FC-ED13-4F04-8D79-DCF6FA793CBD}" destId="{6F58AD35-8AE4-48F1-8B6B-C46067459EA4}" srcOrd="0" destOrd="0" parTransId="{9C120B38-2593-4993-9B4B-725CC64E606D}" sibTransId="{AAF80B04-F286-4B5E-86AA-4C3612CECEC0}"/>
    <dgm:cxn modelId="{A95C4AB1-5C0A-419A-9085-425ED8E6D15C}" type="presOf" srcId="{D21888ED-3809-4A8A-90C6-8702DD4DBA3C}" destId="{754D7EB6-50E7-4880-9EC1-AECDD9FB34E4}" srcOrd="0" destOrd="0" presId="urn:microsoft.com/office/officeart/2005/8/layout/lProcess3"/>
    <dgm:cxn modelId="{BC3DBFAC-B7DB-47D9-BE63-327086A495DF}" srcId="{F29BBCB4-3551-442F-831C-1CA6AE179852}" destId="{901855AC-4DF1-4BFA-A772-292361192C5C}" srcOrd="1" destOrd="0" parTransId="{E96D8160-EC38-4938-A2E6-652BBC9DD7D8}" sibTransId="{15EF1563-41C3-4AB1-A6BA-DDBB89FF262A}"/>
    <dgm:cxn modelId="{EE4EF289-950D-45FB-9A61-661618373693}" srcId="{4BD7E8FC-ED13-4F04-8D79-DCF6FA793CBD}" destId="{D21888ED-3809-4A8A-90C6-8702DD4DBA3C}" srcOrd="1" destOrd="0" parTransId="{0538E242-9F64-47C4-9C60-C949124577A6}" sibTransId="{2F2A2400-C78C-4AF9-B3C2-8621E7736424}"/>
    <dgm:cxn modelId="{1CFE47CF-6827-4463-8995-469F5569DD4F}" srcId="{F29BBCB4-3551-442F-831C-1CA6AE179852}" destId="{4BD7E8FC-ED13-4F04-8D79-DCF6FA793CBD}" srcOrd="2" destOrd="0" parTransId="{2BE09998-37A8-403D-A00A-8C707ED396AA}" sibTransId="{FA291F0A-41DD-4438-8338-1B2013466BE5}"/>
    <dgm:cxn modelId="{82069AC1-07B1-4251-8257-D7E69A566FE7}" type="presParOf" srcId="{0B422BF7-D543-4393-93B8-A95DB1AB1E6E}" destId="{A13D5A2F-678B-4BCB-86F5-973787B6E4CA}" srcOrd="0" destOrd="0" presId="urn:microsoft.com/office/officeart/2005/8/layout/lProcess3"/>
    <dgm:cxn modelId="{E1510288-9149-4BF3-845E-8DCA2849ACD6}" type="presParOf" srcId="{A13D5A2F-678B-4BCB-86F5-973787B6E4CA}" destId="{B8BD7DEC-DBD7-4A3C-929D-EE50E467114C}" srcOrd="0" destOrd="0" presId="urn:microsoft.com/office/officeart/2005/8/layout/lProcess3"/>
    <dgm:cxn modelId="{B5D4C94A-1194-4EE8-A300-1DFA09E1767B}" type="presParOf" srcId="{A13D5A2F-678B-4BCB-86F5-973787B6E4CA}" destId="{BEEAFEDA-4D4E-4425-9B8F-651DA68FF478}" srcOrd="1" destOrd="0" presId="urn:microsoft.com/office/officeart/2005/8/layout/lProcess3"/>
    <dgm:cxn modelId="{4E20476D-63A9-4C48-A456-0FF9E79098DB}" type="presParOf" srcId="{A13D5A2F-678B-4BCB-86F5-973787B6E4CA}" destId="{979B6AD1-30B6-4C6B-9685-127A8C0C49E4}" srcOrd="2" destOrd="0" presId="urn:microsoft.com/office/officeart/2005/8/layout/lProcess3"/>
    <dgm:cxn modelId="{73AC2319-B346-4A32-BD70-5B9C2ECF68C8}" type="presParOf" srcId="{A13D5A2F-678B-4BCB-86F5-973787B6E4CA}" destId="{E7E89975-AC9B-43D3-9FCB-BFCFB41FBB54}" srcOrd="3" destOrd="0" presId="urn:microsoft.com/office/officeart/2005/8/layout/lProcess3"/>
    <dgm:cxn modelId="{C2E284B4-C73B-45F9-B961-858D845C62A9}" type="presParOf" srcId="{A13D5A2F-678B-4BCB-86F5-973787B6E4CA}" destId="{310635EC-D8FD-4626-B105-A93828297A68}" srcOrd="4" destOrd="0" presId="urn:microsoft.com/office/officeart/2005/8/layout/lProcess3"/>
    <dgm:cxn modelId="{34D8F16C-3956-41FF-9854-51F169A2F1F2}" type="presParOf" srcId="{0B422BF7-D543-4393-93B8-A95DB1AB1E6E}" destId="{3E7B5E6A-63A9-41D5-8F57-42624E061B0B}" srcOrd="1" destOrd="0" presId="urn:microsoft.com/office/officeart/2005/8/layout/lProcess3"/>
    <dgm:cxn modelId="{BE19A9FA-87ED-4FE5-BF62-7A2893D62A71}" type="presParOf" srcId="{0B422BF7-D543-4393-93B8-A95DB1AB1E6E}" destId="{0AEE0B37-EFCC-420A-A182-09AA4BA8913D}" srcOrd="2" destOrd="0" presId="urn:microsoft.com/office/officeart/2005/8/layout/lProcess3"/>
    <dgm:cxn modelId="{C91DA755-579D-4B5B-AD66-6EC9D023FA2F}" type="presParOf" srcId="{0AEE0B37-EFCC-420A-A182-09AA4BA8913D}" destId="{EFDA82AE-4641-43B8-8E17-D821BAAC2DFD}" srcOrd="0" destOrd="0" presId="urn:microsoft.com/office/officeart/2005/8/layout/lProcess3"/>
    <dgm:cxn modelId="{B0F24D56-2651-43D9-833D-6168C46CD2F6}" type="presParOf" srcId="{0AEE0B37-EFCC-420A-A182-09AA4BA8913D}" destId="{C779A41E-313C-4EBA-AC79-91396B15D52C}" srcOrd="1" destOrd="0" presId="urn:microsoft.com/office/officeart/2005/8/layout/lProcess3"/>
    <dgm:cxn modelId="{8DE50856-550C-4F56-A671-1A3E88C7A005}" type="presParOf" srcId="{0AEE0B37-EFCC-420A-A182-09AA4BA8913D}" destId="{9CB2025D-F8ED-4E4C-82A9-73EDC1C7444F}" srcOrd="2" destOrd="0" presId="urn:microsoft.com/office/officeart/2005/8/layout/lProcess3"/>
    <dgm:cxn modelId="{553CFDFA-AAD6-4D86-B8B5-DE076C572A8B}" type="presParOf" srcId="{0AEE0B37-EFCC-420A-A182-09AA4BA8913D}" destId="{52A9B65D-8F78-42AB-B559-381E29CE1448}" srcOrd="3" destOrd="0" presId="urn:microsoft.com/office/officeart/2005/8/layout/lProcess3"/>
    <dgm:cxn modelId="{9307C9B8-1FC6-491B-8DD2-6A0296F291B4}" type="presParOf" srcId="{0AEE0B37-EFCC-420A-A182-09AA4BA8913D}" destId="{717F04E4-75B8-40BD-A5DD-FEF79C8D0281}" srcOrd="4" destOrd="0" presId="urn:microsoft.com/office/officeart/2005/8/layout/lProcess3"/>
    <dgm:cxn modelId="{B86BDB6C-CDF2-4659-8793-E02F906E0029}" type="presParOf" srcId="{0B422BF7-D543-4393-93B8-A95DB1AB1E6E}" destId="{A0F01BA6-848A-4A09-9C6B-5031602B2D0C}" srcOrd="3" destOrd="0" presId="urn:microsoft.com/office/officeart/2005/8/layout/lProcess3"/>
    <dgm:cxn modelId="{A21A1DA1-5FA1-45FF-8F21-BBEA20B6588B}" type="presParOf" srcId="{0B422BF7-D543-4393-93B8-A95DB1AB1E6E}" destId="{64A38C5F-C02B-4527-9E6E-203238A62025}" srcOrd="4" destOrd="0" presId="urn:microsoft.com/office/officeart/2005/8/layout/lProcess3"/>
    <dgm:cxn modelId="{E6BEFEB5-CE17-4BA0-A3BD-5B74228D47C1}" type="presParOf" srcId="{64A38C5F-C02B-4527-9E6E-203238A62025}" destId="{5FC34180-36CE-4ACF-A5AF-70E1BC66F060}" srcOrd="0" destOrd="0" presId="urn:microsoft.com/office/officeart/2005/8/layout/lProcess3"/>
    <dgm:cxn modelId="{89D4FBB3-27C0-4471-9617-6C6E4E09DC37}" type="presParOf" srcId="{64A38C5F-C02B-4527-9E6E-203238A62025}" destId="{736FACB1-5E59-4A63-BD63-B8B0EF386D4D}" srcOrd="1" destOrd="0" presId="urn:microsoft.com/office/officeart/2005/8/layout/lProcess3"/>
    <dgm:cxn modelId="{6D10F283-5EBE-424C-856C-D9CEB9B26ACF}" type="presParOf" srcId="{64A38C5F-C02B-4527-9E6E-203238A62025}" destId="{F0A46BC1-5EAE-4163-B837-8B3B37273C05}" srcOrd="2" destOrd="0" presId="urn:microsoft.com/office/officeart/2005/8/layout/lProcess3"/>
    <dgm:cxn modelId="{C378D20C-993E-477F-8BA6-B0C5029D7BDB}" type="presParOf" srcId="{64A38C5F-C02B-4527-9E6E-203238A62025}" destId="{E3309A6F-95B7-402B-A75B-039B5498E70A}" srcOrd="3" destOrd="0" presId="urn:microsoft.com/office/officeart/2005/8/layout/lProcess3"/>
    <dgm:cxn modelId="{F73B0782-A09A-45AF-BD1D-5144DDF062AB}" type="presParOf" srcId="{64A38C5F-C02B-4527-9E6E-203238A62025}" destId="{754D7EB6-50E7-4880-9EC1-AECDD9FB34E4}"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994E96-F8AF-4494-A947-6729D07EDD85}"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7E8DCF6F-A0E3-4CC9-9184-C97D9BB67A18}">
      <dgm:prSet phldrT="[Text]" custT="1"/>
      <dgm:spPr/>
      <dgm:t>
        <a:bodyPr/>
        <a:lstStyle/>
        <a:p>
          <a:r>
            <a:rPr lang="en-US" sz="2800" dirty="0" smtClean="0">
              <a:effectLst>
                <a:outerShdw blurRad="38100" dist="38100" dir="2700000" algn="tl">
                  <a:srgbClr val="000000">
                    <a:alpha val="43137"/>
                  </a:srgbClr>
                </a:outerShdw>
              </a:effectLst>
            </a:rPr>
            <a:t>Arrange Finance / Capital [10 Lakh]</a:t>
          </a:r>
          <a:endParaRPr lang="en-US" sz="2800" dirty="0">
            <a:effectLst>
              <a:outerShdw blurRad="38100" dist="38100" dir="2700000" algn="tl">
                <a:srgbClr val="000000">
                  <a:alpha val="43137"/>
                </a:srgbClr>
              </a:outerShdw>
            </a:effectLst>
          </a:endParaRPr>
        </a:p>
      </dgm:t>
    </dgm:pt>
    <dgm:pt modelId="{96ED7253-B92A-4874-B195-2DAA7400FCB4}" type="parTrans" cxnId="{C0515E66-FC40-4DF7-B5C5-A9BB4D1059CD}">
      <dgm:prSet/>
      <dgm:spPr/>
      <dgm:t>
        <a:bodyPr/>
        <a:lstStyle/>
        <a:p>
          <a:endParaRPr lang="en-US"/>
        </a:p>
      </dgm:t>
    </dgm:pt>
    <dgm:pt modelId="{9FDBA632-C4B5-49C9-8344-F73A7E82E6BE}" type="sibTrans" cxnId="{C0515E66-FC40-4DF7-B5C5-A9BB4D1059CD}">
      <dgm:prSet/>
      <dgm:spPr/>
      <dgm:t>
        <a:bodyPr/>
        <a:lstStyle/>
        <a:p>
          <a:endParaRPr lang="en-US"/>
        </a:p>
      </dgm:t>
    </dgm:pt>
    <dgm:pt modelId="{7E152489-0BF7-497C-ACCE-0698DA8C4C11}">
      <dgm:prSet phldrT="[Text]" custT="1"/>
      <dgm:spPr/>
      <dgm:t>
        <a:bodyPr/>
        <a:lstStyle/>
        <a:p>
          <a:r>
            <a:rPr lang="en-US" sz="2800" dirty="0" smtClean="0">
              <a:effectLst>
                <a:outerShdw blurRad="38100" dist="38100" dir="2700000" algn="tl">
                  <a:srgbClr val="000000">
                    <a:alpha val="43137"/>
                  </a:srgbClr>
                </a:outerShdw>
              </a:effectLst>
            </a:rPr>
            <a:t>Equity (Partnership, Profit Sharing, dividend) </a:t>
          </a:r>
          <a:endParaRPr lang="en-US" sz="2800" dirty="0">
            <a:effectLst>
              <a:outerShdw blurRad="38100" dist="38100" dir="2700000" algn="tl">
                <a:srgbClr val="000000">
                  <a:alpha val="43137"/>
                </a:srgbClr>
              </a:outerShdw>
            </a:effectLst>
          </a:endParaRPr>
        </a:p>
      </dgm:t>
    </dgm:pt>
    <dgm:pt modelId="{A886EA8F-DDF4-4B75-AC84-DDD2EA934F48}" type="parTrans" cxnId="{5687E16C-443D-460B-BE1D-4971A9A02C9E}">
      <dgm:prSet/>
      <dgm:spPr/>
      <dgm:t>
        <a:bodyPr/>
        <a:lstStyle/>
        <a:p>
          <a:endParaRPr lang="en-US"/>
        </a:p>
      </dgm:t>
    </dgm:pt>
    <dgm:pt modelId="{2DE9DB8B-F2AA-4122-B13A-B4C575094741}" type="sibTrans" cxnId="{5687E16C-443D-460B-BE1D-4971A9A02C9E}">
      <dgm:prSet/>
      <dgm:spPr/>
      <dgm:t>
        <a:bodyPr/>
        <a:lstStyle/>
        <a:p>
          <a:endParaRPr lang="en-US"/>
        </a:p>
      </dgm:t>
    </dgm:pt>
    <dgm:pt modelId="{FEE5EDE6-E7F5-4F4E-AEAA-FDF996564E91}">
      <dgm:prSet phldrT="[Text]" custT="1"/>
      <dgm:spPr/>
      <dgm:t>
        <a:bodyPr/>
        <a:lstStyle/>
        <a:p>
          <a:r>
            <a:rPr lang="en-US" sz="2800" dirty="0" smtClean="0">
              <a:effectLst>
                <a:outerShdw blurRad="38100" dist="38100" dir="2700000" algn="tl">
                  <a:srgbClr val="000000">
                    <a:alpha val="43137"/>
                  </a:srgbClr>
                </a:outerShdw>
              </a:effectLst>
            </a:rPr>
            <a:t>Shares Rs.2 lakh</a:t>
          </a:r>
          <a:endParaRPr lang="en-US" sz="2800" dirty="0">
            <a:effectLst>
              <a:outerShdw blurRad="38100" dist="38100" dir="2700000" algn="tl">
                <a:srgbClr val="000000">
                  <a:alpha val="43137"/>
                </a:srgbClr>
              </a:outerShdw>
            </a:effectLst>
          </a:endParaRPr>
        </a:p>
      </dgm:t>
    </dgm:pt>
    <dgm:pt modelId="{37AA3338-A2E6-4131-AE41-D80FF2D19192}" type="parTrans" cxnId="{5A23D021-F95E-4D3A-8696-1E7EAE361E68}">
      <dgm:prSet/>
      <dgm:spPr/>
      <dgm:t>
        <a:bodyPr/>
        <a:lstStyle/>
        <a:p>
          <a:endParaRPr lang="en-US"/>
        </a:p>
      </dgm:t>
    </dgm:pt>
    <dgm:pt modelId="{9F073EA3-0AE5-4150-B3CC-D78A9D31BAFD}" type="sibTrans" cxnId="{5A23D021-F95E-4D3A-8696-1E7EAE361E68}">
      <dgm:prSet/>
      <dgm:spPr/>
      <dgm:t>
        <a:bodyPr/>
        <a:lstStyle/>
        <a:p>
          <a:endParaRPr lang="en-US"/>
        </a:p>
      </dgm:t>
    </dgm:pt>
    <dgm:pt modelId="{F78080A4-4D5F-4FCD-BEC3-EE76FEE069EB}">
      <dgm:prSet phldrT="[Text]" custT="1"/>
      <dgm:spPr/>
      <dgm:t>
        <a:bodyPr/>
        <a:lstStyle/>
        <a:p>
          <a:r>
            <a:rPr lang="en-US" sz="2800" dirty="0" smtClean="0">
              <a:effectLst>
                <a:outerShdw blurRad="38100" dist="38100" dir="2700000" algn="tl">
                  <a:srgbClr val="000000">
                    <a:alpha val="43137"/>
                  </a:srgbClr>
                </a:outerShdw>
              </a:effectLst>
            </a:rPr>
            <a:t>Debt (pay interest irrespective of profit)</a:t>
          </a:r>
          <a:endParaRPr lang="en-US" sz="2800" dirty="0">
            <a:effectLst>
              <a:outerShdw blurRad="38100" dist="38100" dir="2700000" algn="tl">
                <a:srgbClr val="000000">
                  <a:alpha val="43137"/>
                </a:srgbClr>
              </a:outerShdw>
            </a:effectLst>
          </a:endParaRPr>
        </a:p>
      </dgm:t>
    </dgm:pt>
    <dgm:pt modelId="{4F700AE5-46B3-4818-AAA7-B715A724882A}" type="parTrans" cxnId="{DB2EE8C7-C6EF-42C8-A818-74D7E8B725E9}">
      <dgm:prSet/>
      <dgm:spPr/>
      <dgm:t>
        <a:bodyPr/>
        <a:lstStyle/>
        <a:p>
          <a:endParaRPr lang="en-US"/>
        </a:p>
      </dgm:t>
    </dgm:pt>
    <dgm:pt modelId="{45927CF9-ACD0-4244-B215-28B5C282AAD9}" type="sibTrans" cxnId="{DB2EE8C7-C6EF-42C8-A818-74D7E8B725E9}">
      <dgm:prSet/>
      <dgm:spPr/>
      <dgm:t>
        <a:bodyPr/>
        <a:lstStyle/>
        <a:p>
          <a:endParaRPr lang="en-US"/>
        </a:p>
      </dgm:t>
    </dgm:pt>
    <dgm:pt modelId="{12A55336-CECB-4B5F-A445-F0D34C271A93}">
      <dgm:prSet phldrT="[Text]" custT="1"/>
      <dgm:spPr/>
      <dgm:t>
        <a:bodyPr/>
        <a:lstStyle/>
        <a:p>
          <a:r>
            <a:rPr lang="en-US" sz="2800" dirty="0" smtClean="0">
              <a:effectLst>
                <a:outerShdw blurRad="38100" dist="38100" dir="2700000" algn="tl">
                  <a:srgbClr val="000000">
                    <a:alpha val="43137"/>
                  </a:srgbClr>
                </a:outerShdw>
              </a:effectLst>
            </a:rPr>
            <a:t>Rs.3 Lakh: Bond, Debenture Loan</a:t>
          </a:r>
          <a:endParaRPr lang="en-US" sz="2800" dirty="0">
            <a:effectLst>
              <a:outerShdw blurRad="38100" dist="38100" dir="2700000" algn="tl">
                <a:srgbClr val="000000">
                  <a:alpha val="43137"/>
                </a:srgbClr>
              </a:outerShdw>
            </a:effectLst>
          </a:endParaRPr>
        </a:p>
      </dgm:t>
    </dgm:pt>
    <dgm:pt modelId="{7F79B29F-E892-43E5-A50D-E0E3E977F485}" type="parTrans" cxnId="{5B676D59-E70C-4C91-8D77-E12883D32198}">
      <dgm:prSet/>
      <dgm:spPr/>
      <dgm:t>
        <a:bodyPr/>
        <a:lstStyle/>
        <a:p>
          <a:endParaRPr lang="en-US"/>
        </a:p>
      </dgm:t>
    </dgm:pt>
    <dgm:pt modelId="{F5EB4B1E-7FA1-4395-8CF5-8D2853D9D97B}" type="sibTrans" cxnId="{5B676D59-E70C-4C91-8D77-E12883D32198}">
      <dgm:prSet/>
      <dgm:spPr/>
      <dgm:t>
        <a:bodyPr/>
        <a:lstStyle/>
        <a:p>
          <a:endParaRPr lang="en-US"/>
        </a:p>
      </dgm:t>
    </dgm:pt>
    <dgm:pt modelId="{DE7476C8-B996-49DE-9212-05FF5982B43E}">
      <dgm:prSet phldrT="[Text]" custT="1"/>
      <dgm:spPr>
        <a:solidFill>
          <a:schemeClr val="accent2"/>
        </a:solidFill>
      </dgm:spPr>
      <dgm:t>
        <a:bodyPr/>
        <a:lstStyle/>
        <a:p>
          <a:r>
            <a:rPr lang="en-US" sz="2800" dirty="0" smtClean="0">
              <a:effectLst>
                <a:outerShdw blurRad="38100" dist="38100" dir="2700000" algn="tl">
                  <a:srgbClr val="000000">
                    <a:alpha val="43137"/>
                  </a:srgbClr>
                </a:outerShdw>
              </a:effectLst>
            </a:rPr>
            <a:t>Promoter: 5 lakh</a:t>
          </a:r>
          <a:endParaRPr lang="en-US" sz="2800" dirty="0">
            <a:effectLst>
              <a:outerShdw blurRad="38100" dist="38100" dir="2700000" algn="tl">
                <a:srgbClr val="000000">
                  <a:alpha val="43137"/>
                </a:srgbClr>
              </a:outerShdw>
            </a:effectLst>
          </a:endParaRPr>
        </a:p>
      </dgm:t>
    </dgm:pt>
    <dgm:pt modelId="{DF087BD2-BE38-4FEA-926A-C8A36B4C15D3}" type="parTrans" cxnId="{1129EB74-E6AB-4092-8F23-1CEBF3D878C3}">
      <dgm:prSet/>
      <dgm:spPr/>
      <dgm:t>
        <a:bodyPr/>
        <a:lstStyle/>
        <a:p>
          <a:endParaRPr lang="en-US"/>
        </a:p>
      </dgm:t>
    </dgm:pt>
    <dgm:pt modelId="{3D682F29-E6F5-4AE3-845B-79A703DC5B29}" type="sibTrans" cxnId="{1129EB74-E6AB-4092-8F23-1CEBF3D878C3}">
      <dgm:prSet/>
      <dgm:spPr/>
      <dgm:t>
        <a:bodyPr/>
        <a:lstStyle/>
        <a:p>
          <a:endParaRPr lang="en-US"/>
        </a:p>
      </dgm:t>
    </dgm:pt>
    <dgm:pt modelId="{32AE2B76-68A9-4275-9174-71EBE0964F61}" type="pres">
      <dgm:prSet presAssocID="{B4994E96-F8AF-4494-A947-6729D07EDD85}" presName="Name0" presStyleCnt="0">
        <dgm:presLayoutVars>
          <dgm:chPref val="1"/>
          <dgm:dir/>
          <dgm:animOne val="branch"/>
          <dgm:animLvl val="lvl"/>
          <dgm:resizeHandles/>
        </dgm:presLayoutVars>
      </dgm:prSet>
      <dgm:spPr/>
      <dgm:t>
        <a:bodyPr/>
        <a:lstStyle/>
        <a:p>
          <a:endParaRPr lang="en-US"/>
        </a:p>
      </dgm:t>
    </dgm:pt>
    <dgm:pt modelId="{FD1FABE8-158A-4680-AE71-BBA6152AD18A}" type="pres">
      <dgm:prSet presAssocID="{7E8DCF6F-A0E3-4CC9-9184-C97D9BB67A18}" presName="vertOne" presStyleCnt="0"/>
      <dgm:spPr/>
    </dgm:pt>
    <dgm:pt modelId="{91F06055-4C34-4971-9366-379D91FC190E}" type="pres">
      <dgm:prSet presAssocID="{7E8DCF6F-A0E3-4CC9-9184-C97D9BB67A18}" presName="txOne" presStyleLbl="node0" presStyleIdx="0" presStyleCnt="1" custScaleY="62803">
        <dgm:presLayoutVars>
          <dgm:chPref val="3"/>
        </dgm:presLayoutVars>
      </dgm:prSet>
      <dgm:spPr/>
      <dgm:t>
        <a:bodyPr/>
        <a:lstStyle/>
        <a:p>
          <a:endParaRPr lang="en-US"/>
        </a:p>
      </dgm:t>
    </dgm:pt>
    <dgm:pt modelId="{92F65C22-7991-4F2A-B22B-4157661EED7D}" type="pres">
      <dgm:prSet presAssocID="{7E8DCF6F-A0E3-4CC9-9184-C97D9BB67A18}" presName="parTransOne" presStyleCnt="0"/>
      <dgm:spPr/>
    </dgm:pt>
    <dgm:pt modelId="{F22CEB4A-E32B-4DE8-B19F-89E80075364C}" type="pres">
      <dgm:prSet presAssocID="{7E8DCF6F-A0E3-4CC9-9184-C97D9BB67A18}" presName="horzOne" presStyleCnt="0"/>
      <dgm:spPr/>
    </dgm:pt>
    <dgm:pt modelId="{5F631D91-F19B-4350-8CCA-7EBC9DBFD53E}" type="pres">
      <dgm:prSet presAssocID="{7E152489-0BF7-497C-ACCE-0698DA8C4C11}" presName="vertTwo" presStyleCnt="0"/>
      <dgm:spPr/>
    </dgm:pt>
    <dgm:pt modelId="{3D5B4647-4D85-4DB3-A82A-4AF6ED05B740}" type="pres">
      <dgm:prSet presAssocID="{7E152489-0BF7-497C-ACCE-0698DA8C4C11}" presName="txTwo" presStyleLbl="node2" presStyleIdx="0" presStyleCnt="2">
        <dgm:presLayoutVars>
          <dgm:chPref val="3"/>
        </dgm:presLayoutVars>
      </dgm:prSet>
      <dgm:spPr/>
      <dgm:t>
        <a:bodyPr/>
        <a:lstStyle/>
        <a:p>
          <a:endParaRPr lang="en-US"/>
        </a:p>
      </dgm:t>
    </dgm:pt>
    <dgm:pt modelId="{6C32331C-6606-4766-ADF4-84F86C797A2F}" type="pres">
      <dgm:prSet presAssocID="{7E152489-0BF7-497C-ACCE-0698DA8C4C11}" presName="parTransTwo" presStyleCnt="0"/>
      <dgm:spPr/>
    </dgm:pt>
    <dgm:pt modelId="{780B97D3-96C2-4A04-A561-BB0D991DFB55}" type="pres">
      <dgm:prSet presAssocID="{7E152489-0BF7-497C-ACCE-0698DA8C4C11}" presName="horzTwo" presStyleCnt="0"/>
      <dgm:spPr/>
    </dgm:pt>
    <dgm:pt modelId="{82FCB95D-5F25-433B-9A78-5FC89E53DD2E}" type="pres">
      <dgm:prSet presAssocID="{DE7476C8-B996-49DE-9212-05FF5982B43E}" presName="vertThree" presStyleCnt="0"/>
      <dgm:spPr/>
    </dgm:pt>
    <dgm:pt modelId="{F3715852-1C82-4765-948B-73FD44DFF55A}" type="pres">
      <dgm:prSet presAssocID="{DE7476C8-B996-49DE-9212-05FF5982B43E}" presName="txThree" presStyleLbl="node3" presStyleIdx="0" presStyleCnt="3">
        <dgm:presLayoutVars>
          <dgm:chPref val="3"/>
        </dgm:presLayoutVars>
      </dgm:prSet>
      <dgm:spPr/>
      <dgm:t>
        <a:bodyPr/>
        <a:lstStyle/>
        <a:p>
          <a:endParaRPr lang="en-US"/>
        </a:p>
      </dgm:t>
    </dgm:pt>
    <dgm:pt modelId="{6FE52CC2-8D38-4797-BD07-E58FC8F810FC}" type="pres">
      <dgm:prSet presAssocID="{DE7476C8-B996-49DE-9212-05FF5982B43E}" presName="horzThree" presStyleCnt="0"/>
      <dgm:spPr/>
    </dgm:pt>
    <dgm:pt modelId="{02929253-C46D-4B3F-BFD5-3A42CE89C1F0}" type="pres">
      <dgm:prSet presAssocID="{3D682F29-E6F5-4AE3-845B-79A703DC5B29}" presName="sibSpaceThree" presStyleCnt="0"/>
      <dgm:spPr/>
    </dgm:pt>
    <dgm:pt modelId="{12D6C8C0-66A8-47FA-8085-876198C5185B}" type="pres">
      <dgm:prSet presAssocID="{FEE5EDE6-E7F5-4F4E-AEAA-FDF996564E91}" presName="vertThree" presStyleCnt="0"/>
      <dgm:spPr/>
    </dgm:pt>
    <dgm:pt modelId="{2D00168B-C0ED-4877-9C2E-920ECE7312BD}" type="pres">
      <dgm:prSet presAssocID="{FEE5EDE6-E7F5-4F4E-AEAA-FDF996564E91}" presName="txThree" presStyleLbl="node3" presStyleIdx="1" presStyleCnt="3">
        <dgm:presLayoutVars>
          <dgm:chPref val="3"/>
        </dgm:presLayoutVars>
      </dgm:prSet>
      <dgm:spPr/>
      <dgm:t>
        <a:bodyPr/>
        <a:lstStyle/>
        <a:p>
          <a:endParaRPr lang="en-US"/>
        </a:p>
      </dgm:t>
    </dgm:pt>
    <dgm:pt modelId="{98ECF05B-0D59-42A2-ADE3-EB3E0DFE90C9}" type="pres">
      <dgm:prSet presAssocID="{FEE5EDE6-E7F5-4F4E-AEAA-FDF996564E91}" presName="horzThree" presStyleCnt="0"/>
      <dgm:spPr/>
    </dgm:pt>
    <dgm:pt modelId="{8ADDEE9B-599E-428E-B94F-BE6AB3102151}" type="pres">
      <dgm:prSet presAssocID="{2DE9DB8B-F2AA-4122-B13A-B4C575094741}" presName="sibSpaceTwo" presStyleCnt="0"/>
      <dgm:spPr/>
    </dgm:pt>
    <dgm:pt modelId="{5381C325-0D58-47E0-B86D-AD347FC7E719}" type="pres">
      <dgm:prSet presAssocID="{F78080A4-4D5F-4FCD-BEC3-EE76FEE069EB}" presName="vertTwo" presStyleCnt="0"/>
      <dgm:spPr/>
    </dgm:pt>
    <dgm:pt modelId="{93D842C0-B547-46A2-A546-DA572D3DB53C}" type="pres">
      <dgm:prSet presAssocID="{F78080A4-4D5F-4FCD-BEC3-EE76FEE069EB}" presName="txTwo" presStyleLbl="node2" presStyleIdx="1" presStyleCnt="2">
        <dgm:presLayoutVars>
          <dgm:chPref val="3"/>
        </dgm:presLayoutVars>
      </dgm:prSet>
      <dgm:spPr/>
      <dgm:t>
        <a:bodyPr/>
        <a:lstStyle/>
        <a:p>
          <a:endParaRPr lang="en-US"/>
        </a:p>
      </dgm:t>
    </dgm:pt>
    <dgm:pt modelId="{F5D21513-B36B-45E2-A4D9-193283C5206F}" type="pres">
      <dgm:prSet presAssocID="{F78080A4-4D5F-4FCD-BEC3-EE76FEE069EB}" presName="parTransTwo" presStyleCnt="0"/>
      <dgm:spPr/>
    </dgm:pt>
    <dgm:pt modelId="{5C5AC9D7-E298-4896-B89D-C107DC0B5E94}" type="pres">
      <dgm:prSet presAssocID="{F78080A4-4D5F-4FCD-BEC3-EE76FEE069EB}" presName="horzTwo" presStyleCnt="0"/>
      <dgm:spPr/>
    </dgm:pt>
    <dgm:pt modelId="{67348CCA-52AD-4499-9E52-CF822B0870FF}" type="pres">
      <dgm:prSet presAssocID="{12A55336-CECB-4B5F-A445-F0D34C271A93}" presName="vertThree" presStyleCnt="0"/>
      <dgm:spPr/>
    </dgm:pt>
    <dgm:pt modelId="{AAEE20F4-2EF3-43AE-AAD6-FE7265DC6727}" type="pres">
      <dgm:prSet presAssocID="{12A55336-CECB-4B5F-A445-F0D34C271A93}" presName="txThree" presStyleLbl="node3" presStyleIdx="2" presStyleCnt="3">
        <dgm:presLayoutVars>
          <dgm:chPref val="3"/>
        </dgm:presLayoutVars>
      </dgm:prSet>
      <dgm:spPr/>
      <dgm:t>
        <a:bodyPr/>
        <a:lstStyle/>
        <a:p>
          <a:endParaRPr lang="en-US"/>
        </a:p>
      </dgm:t>
    </dgm:pt>
    <dgm:pt modelId="{741EAA59-F32F-4C2D-80C5-77F9C720265B}" type="pres">
      <dgm:prSet presAssocID="{12A55336-CECB-4B5F-A445-F0D34C271A93}" presName="horzThree" presStyleCnt="0"/>
      <dgm:spPr/>
    </dgm:pt>
  </dgm:ptLst>
  <dgm:cxnLst>
    <dgm:cxn modelId="{55423EC7-1779-4008-A351-413B6118F8E5}" type="presOf" srcId="{7E8DCF6F-A0E3-4CC9-9184-C97D9BB67A18}" destId="{91F06055-4C34-4971-9366-379D91FC190E}" srcOrd="0" destOrd="0" presId="urn:microsoft.com/office/officeart/2005/8/layout/architecture"/>
    <dgm:cxn modelId="{B29869B0-8DA6-4A5E-B560-8C02849D768A}" type="presOf" srcId="{DE7476C8-B996-49DE-9212-05FF5982B43E}" destId="{F3715852-1C82-4765-948B-73FD44DFF55A}" srcOrd="0" destOrd="0" presId="urn:microsoft.com/office/officeart/2005/8/layout/architecture"/>
    <dgm:cxn modelId="{472E3C2C-4462-435E-A2F8-26119F974410}" type="presOf" srcId="{FEE5EDE6-E7F5-4F4E-AEAA-FDF996564E91}" destId="{2D00168B-C0ED-4877-9C2E-920ECE7312BD}" srcOrd="0" destOrd="0" presId="urn:microsoft.com/office/officeart/2005/8/layout/architecture"/>
    <dgm:cxn modelId="{B7FE0D10-699C-403B-AC49-7E339ADFFAA4}" type="presOf" srcId="{B4994E96-F8AF-4494-A947-6729D07EDD85}" destId="{32AE2B76-68A9-4275-9174-71EBE0964F61}" srcOrd="0" destOrd="0" presId="urn:microsoft.com/office/officeart/2005/8/layout/architecture"/>
    <dgm:cxn modelId="{DB2EE8C7-C6EF-42C8-A818-74D7E8B725E9}" srcId="{7E8DCF6F-A0E3-4CC9-9184-C97D9BB67A18}" destId="{F78080A4-4D5F-4FCD-BEC3-EE76FEE069EB}" srcOrd="1" destOrd="0" parTransId="{4F700AE5-46B3-4818-AAA7-B715A724882A}" sibTransId="{45927CF9-ACD0-4244-B215-28B5C282AAD9}"/>
    <dgm:cxn modelId="{1129EB74-E6AB-4092-8F23-1CEBF3D878C3}" srcId="{7E152489-0BF7-497C-ACCE-0698DA8C4C11}" destId="{DE7476C8-B996-49DE-9212-05FF5982B43E}" srcOrd="0" destOrd="0" parTransId="{DF087BD2-BE38-4FEA-926A-C8A36B4C15D3}" sibTransId="{3D682F29-E6F5-4AE3-845B-79A703DC5B29}"/>
    <dgm:cxn modelId="{58A87B00-7138-48F5-868F-8619420E5AB4}" type="presOf" srcId="{F78080A4-4D5F-4FCD-BEC3-EE76FEE069EB}" destId="{93D842C0-B547-46A2-A546-DA572D3DB53C}" srcOrd="0" destOrd="0" presId="urn:microsoft.com/office/officeart/2005/8/layout/architecture"/>
    <dgm:cxn modelId="{5A23D021-F95E-4D3A-8696-1E7EAE361E68}" srcId="{7E152489-0BF7-497C-ACCE-0698DA8C4C11}" destId="{FEE5EDE6-E7F5-4F4E-AEAA-FDF996564E91}" srcOrd="1" destOrd="0" parTransId="{37AA3338-A2E6-4131-AE41-D80FF2D19192}" sibTransId="{9F073EA3-0AE5-4150-B3CC-D78A9D31BAFD}"/>
    <dgm:cxn modelId="{5687E16C-443D-460B-BE1D-4971A9A02C9E}" srcId="{7E8DCF6F-A0E3-4CC9-9184-C97D9BB67A18}" destId="{7E152489-0BF7-497C-ACCE-0698DA8C4C11}" srcOrd="0" destOrd="0" parTransId="{A886EA8F-DDF4-4B75-AC84-DDD2EA934F48}" sibTransId="{2DE9DB8B-F2AA-4122-B13A-B4C575094741}"/>
    <dgm:cxn modelId="{5B676D59-E70C-4C91-8D77-E12883D32198}" srcId="{F78080A4-4D5F-4FCD-BEC3-EE76FEE069EB}" destId="{12A55336-CECB-4B5F-A445-F0D34C271A93}" srcOrd="0" destOrd="0" parTransId="{7F79B29F-E892-43E5-A50D-E0E3E977F485}" sibTransId="{F5EB4B1E-7FA1-4395-8CF5-8D2853D9D97B}"/>
    <dgm:cxn modelId="{43EFC75F-6ADB-4830-8E19-A8C137BBD77E}" type="presOf" srcId="{12A55336-CECB-4B5F-A445-F0D34C271A93}" destId="{AAEE20F4-2EF3-43AE-AAD6-FE7265DC6727}" srcOrd="0" destOrd="0" presId="urn:microsoft.com/office/officeart/2005/8/layout/architecture"/>
    <dgm:cxn modelId="{C0515E66-FC40-4DF7-B5C5-A9BB4D1059CD}" srcId="{B4994E96-F8AF-4494-A947-6729D07EDD85}" destId="{7E8DCF6F-A0E3-4CC9-9184-C97D9BB67A18}" srcOrd="0" destOrd="0" parTransId="{96ED7253-B92A-4874-B195-2DAA7400FCB4}" sibTransId="{9FDBA632-C4B5-49C9-8344-F73A7E82E6BE}"/>
    <dgm:cxn modelId="{AA91FDD1-32E4-4BBB-87AF-BBF0260496EF}" type="presOf" srcId="{7E152489-0BF7-497C-ACCE-0698DA8C4C11}" destId="{3D5B4647-4D85-4DB3-A82A-4AF6ED05B740}" srcOrd="0" destOrd="0" presId="urn:microsoft.com/office/officeart/2005/8/layout/architecture"/>
    <dgm:cxn modelId="{13730880-0BB5-41C6-967D-F0CCB7C61911}" type="presParOf" srcId="{32AE2B76-68A9-4275-9174-71EBE0964F61}" destId="{FD1FABE8-158A-4680-AE71-BBA6152AD18A}" srcOrd="0" destOrd="0" presId="urn:microsoft.com/office/officeart/2005/8/layout/architecture"/>
    <dgm:cxn modelId="{CB8156EE-5AD9-4C96-9E6F-C341E5FE7315}" type="presParOf" srcId="{FD1FABE8-158A-4680-AE71-BBA6152AD18A}" destId="{91F06055-4C34-4971-9366-379D91FC190E}" srcOrd="0" destOrd="0" presId="urn:microsoft.com/office/officeart/2005/8/layout/architecture"/>
    <dgm:cxn modelId="{746100FE-95A4-4B84-8340-8A702D7EFB0A}" type="presParOf" srcId="{FD1FABE8-158A-4680-AE71-BBA6152AD18A}" destId="{92F65C22-7991-4F2A-B22B-4157661EED7D}" srcOrd="1" destOrd="0" presId="urn:microsoft.com/office/officeart/2005/8/layout/architecture"/>
    <dgm:cxn modelId="{96A62AEF-0A6E-495A-AD8C-879ABD7EC908}" type="presParOf" srcId="{FD1FABE8-158A-4680-AE71-BBA6152AD18A}" destId="{F22CEB4A-E32B-4DE8-B19F-89E80075364C}" srcOrd="2" destOrd="0" presId="urn:microsoft.com/office/officeart/2005/8/layout/architecture"/>
    <dgm:cxn modelId="{FD6D77E0-A98F-49AC-8B9C-F163057A9C7A}" type="presParOf" srcId="{F22CEB4A-E32B-4DE8-B19F-89E80075364C}" destId="{5F631D91-F19B-4350-8CCA-7EBC9DBFD53E}" srcOrd="0" destOrd="0" presId="urn:microsoft.com/office/officeart/2005/8/layout/architecture"/>
    <dgm:cxn modelId="{2510AB75-78EC-4EE8-8EE7-8257EBD5D0F3}" type="presParOf" srcId="{5F631D91-F19B-4350-8CCA-7EBC9DBFD53E}" destId="{3D5B4647-4D85-4DB3-A82A-4AF6ED05B740}" srcOrd="0" destOrd="0" presId="urn:microsoft.com/office/officeart/2005/8/layout/architecture"/>
    <dgm:cxn modelId="{D67B5FCB-9BB1-45A0-8228-CC8616AF2C27}" type="presParOf" srcId="{5F631D91-F19B-4350-8CCA-7EBC9DBFD53E}" destId="{6C32331C-6606-4766-ADF4-84F86C797A2F}" srcOrd="1" destOrd="0" presId="urn:microsoft.com/office/officeart/2005/8/layout/architecture"/>
    <dgm:cxn modelId="{F630C63C-29CC-4AC4-8471-D508304A622C}" type="presParOf" srcId="{5F631D91-F19B-4350-8CCA-7EBC9DBFD53E}" destId="{780B97D3-96C2-4A04-A561-BB0D991DFB55}" srcOrd="2" destOrd="0" presId="urn:microsoft.com/office/officeart/2005/8/layout/architecture"/>
    <dgm:cxn modelId="{9D4A2AE0-366E-4C32-8C72-8C0EC451E168}" type="presParOf" srcId="{780B97D3-96C2-4A04-A561-BB0D991DFB55}" destId="{82FCB95D-5F25-433B-9A78-5FC89E53DD2E}" srcOrd="0" destOrd="0" presId="urn:microsoft.com/office/officeart/2005/8/layout/architecture"/>
    <dgm:cxn modelId="{6E7469BA-65EC-44A1-A1F6-2CB7F3734BAA}" type="presParOf" srcId="{82FCB95D-5F25-433B-9A78-5FC89E53DD2E}" destId="{F3715852-1C82-4765-948B-73FD44DFF55A}" srcOrd="0" destOrd="0" presId="urn:microsoft.com/office/officeart/2005/8/layout/architecture"/>
    <dgm:cxn modelId="{4CD4404E-999E-45B4-9C02-21AD29313800}" type="presParOf" srcId="{82FCB95D-5F25-433B-9A78-5FC89E53DD2E}" destId="{6FE52CC2-8D38-4797-BD07-E58FC8F810FC}" srcOrd="1" destOrd="0" presId="urn:microsoft.com/office/officeart/2005/8/layout/architecture"/>
    <dgm:cxn modelId="{CCE9FBA1-97A6-42F8-A319-0E1CD8767AF5}" type="presParOf" srcId="{780B97D3-96C2-4A04-A561-BB0D991DFB55}" destId="{02929253-C46D-4B3F-BFD5-3A42CE89C1F0}" srcOrd="1" destOrd="0" presId="urn:microsoft.com/office/officeart/2005/8/layout/architecture"/>
    <dgm:cxn modelId="{DB59AD25-8BDD-423D-9EBC-231F57A24F94}" type="presParOf" srcId="{780B97D3-96C2-4A04-A561-BB0D991DFB55}" destId="{12D6C8C0-66A8-47FA-8085-876198C5185B}" srcOrd="2" destOrd="0" presId="urn:microsoft.com/office/officeart/2005/8/layout/architecture"/>
    <dgm:cxn modelId="{8108CF6C-AB4A-4EA4-A07C-6E4C3AD2F1C7}" type="presParOf" srcId="{12D6C8C0-66A8-47FA-8085-876198C5185B}" destId="{2D00168B-C0ED-4877-9C2E-920ECE7312BD}" srcOrd="0" destOrd="0" presId="urn:microsoft.com/office/officeart/2005/8/layout/architecture"/>
    <dgm:cxn modelId="{DAEF81CF-EDC2-4714-BA0F-7B14C06D5A81}" type="presParOf" srcId="{12D6C8C0-66A8-47FA-8085-876198C5185B}" destId="{98ECF05B-0D59-42A2-ADE3-EB3E0DFE90C9}" srcOrd="1" destOrd="0" presId="urn:microsoft.com/office/officeart/2005/8/layout/architecture"/>
    <dgm:cxn modelId="{510317E5-0229-4664-A30B-433B2A302B42}" type="presParOf" srcId="{F22CEB4A-E32B-4DE8-B19F-89E80075364C}" destId="{8ADDEE9B-599E-428E-B94F-BE6AB3102151}" srcOrd="1" destOrd="0" presId="urn:microsoft.com/office/officeart/2005/8/layout/architecture"/>
    <dgm:cxn modelId="{A462AA5B-F4F1-4F2E-930D-C8216EC32C96}" type="presParOf" srcId="{F22CEB4A-E32B-4DE8-B19F-89E80075364C}" destId="{5381C325-0D58-47E0-B86D-AD347FC7E719}" srcOrd="2" destOrd="0" presId="urn:microsoft.com/office/officeart/2005/8/layout/architecture"/>
    <dgm:cxn modelId="{66FEEC48-601F-453D-977D-AADC89D4E937}" type="presParOf" srcId="{5381C325-0D58-47E0-B86D-AD347FC7E719}" destId="{93D842C0-B547-46A2-A546-DA572D3DB53C}" srcOrd="0" destOrd="0" presId="urn:microsoft.com/office/officeart/2005/8/layout/architecture"/>
    <dgm:cxn modelId="{C5E8CBD6-F0E9-4938-A0D2-895656AFCF7C}" type="presParOf" srcId="{5381C325-0D58-47E0-B86D-AD347FC7E719}" destId="{F5D21513-B36B-45E2-A4D9-193283C5206F}" srcOrd="1" destOrd="0" presId="urn:microsoft.com/office/officeart/2005/8/layout/architecture"/>
    <dgm:cxn modelId="{C683720E-CBA4-431D-BB21-B7969E69C4B1}" type="presParOf" srcId="{5381C325-0D58-47E0-B86D-AD347FC7E719}" destId="{5C5AC9D7-E298-4896-B89D-C107DC0B5E94}" srcOrd="2" destOrd="0" presId="urn:microsoft.com/office/officeart/2005/8/layout/architecture"/>
    <dgm:cxn modelId="{DBA74E8A-5861-4BC5-87F2-6F93BBB4FD5A}" type="presParOf" srcId="{5C5AC9D7-E298-4896-B89D-C107DC0B5E94}" destId="{67348CCA-52AD-4499-9E52-CF822B0870FF}" srcOrd="0" destOrd="0" presId="urn:microsoft.com/office/officeart/2005/8/layout/architecture"/>
    <dgm:cxn modelId="{8F5D364E-F497-4471-847F-E1669CE16B1A}" type="presParOf" srcId="{67348CCA-52AD-4499-9E52-CF822B0870FF}" destId="{AAEE20F4-2EF3-43AE-AAD6-FE7265DC6727}" srcOrd="0" destOrd="0" presId="urn:microsoft.com/office/officeart/2005/8/layout/architecture"/>
    <dgm:cxn modelId="{F6338910-5EA6-4BEA-BA84-76DAAEE10CD1}" type="presParOf" srcId="{67348CCA-52AD-4499-9E52-CF822B0870FF}" destId="{741EAA59-F32F-4C2D-80C5-77F9C720265B}" srcOrd="1" destOrd="0" presId="urn:microsoft.com/office/officeart/2005/8/layout/architectur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193C8A-2D77-4A6F-ADF4-50914DBFBE6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A581CE4-7CCD-4BD2-9C7E-0B3FEBF08383}">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Debt</a:t>
          </a:r>
          <a:endParaRPr lang="en-US" dirty="0"/>
        </a:p>
      </dgm:t>
    </dgm:pt>
    <dgm:pt modelId="{F5D71C19-AA22-4339-8AD9-2D6B1AE9BA64}" type="parTrans" cxnId="{42E78129-A58A-47A5-930E-8CAA5CF30385}">
      <dgm:prSet/>
      <dgm:spPr/>
      <dgm:t>
        <a:bodyPr/>
        <a:lstStyle/>
        <a:p>
          <a:endParaRPr lang="en-US"/>
        </a:p>
      </dgm:t>
    </dgm:pt>
    <dgm:pt modelId="{B042543C-E3F8-4787-AAD4-85676FB965DE}" type="sibTrans" cxnId="{42E78129-A58A-47A5-930E-8CAA5CF30385}">
      <dgm:prSet/>
      <dgm:spPr/>
      <dgm:t>
        <a:bodyPr/>
        <a:lstStyle/>
        <a:p>
          <a:endParaRPr lang="en-US"/>
        </a:p>
      </dgm:t>
    </dgm:pt>
    <dgm:pt modelId="{DB0A4029-CF2D-41C8-B69E-CFEB6DC384C5}">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Corporate Governance</a:t>
          </a:r>
          <a:endParaRPr lang="en-US" dirty="0"/>
        </a:p>
      </dgm:t>
    </dgm:pt>
    <dgm:pt modelId="{89B2D926-133E-4E62-8798-956439671E86}" type="parTrans" cxnId="{913383AD-AB16-42DF-911D-838059CC3221}">
      <dgm:prSet/>
      <dgm:spPr/>
      <dgm:t>
        <a:bodyPr/>
        <a:lstStyle/>
        <a:p>
          <a:endParaRPr lang="en-US"/>
        </a:p>
      </dgm:t>
    </dgm:pt>
    <dgm:pt modelId="{4CB01B15-55EF-488F-8E6A-DCE2C7664B6C}" type="sibTrans" cxnId="{913383AD-AB16-42DF-911D-838059CC3221}">
      <dgm:prSet/>
      <dgm:spPr/>
      <dgm:t>
        <a:bodyPr/>
        <a:lstStyle/>
        <a:p>
          <a:endParaRPr lang="en-US"/>
        </a:p>
      </dgm:t>
    </dgm:pt>
    <dgm:pt modelId="{611A08EF-8272-4E2A-93F6-1BFB48C592CC}">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Equity</a:t>
          </a:r>
          <a:endParaRPr lang="en-US" dirty="0"/>
        </a:p>
      </dgm:t>
    </dgm:pt>
    <dgm:pt modelId="{0C42602B-FDE4-41CC-B3CC-5A711CA983B2}" type="parTrans" cxnId="{2216D1E0-5A59-4075-A21F-81D0403E87E5}">
      <dgm:prSet/>
      <dgm:spPr/>
      <dgm:t>
        <a:bodyPr/>
        <a:lstStyle/>
        <a:p>
          <a:endParaRPr lang="en-US"/>
        </a:p>
      </dgm:t>
    </dgm:pt>
    <dgm:pt modelId="{DEB1DEBD-F920-460B-9D3E-3FB94F23181D}" type="sibTrans" cxnId="{2216D1E0-5A59-4075-A21F-81D0403E87E5}">
      <dgm:prSet/>
      <dgm:spPr/>
      <dgm:t>
        <a:bodyPr/>
        <a:lstStyle/>
        <a:p>
          <a:endParaRPr lang="en-US"/>
        </a:p>
      </dgm:t>
    </dgm:pt>
    <dgm:pt modelId="{7F4E9012-B40D-4A6D-9F96-DE1DCF92F51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SENSEX</a:t>
          </a:r>
          <a:endParaRPr lang="en-US" dirty="0"/>
        </a:p>
      </dgm:t>
    </dgm:pt>
    <dgm:pt modelId="{3E72F85C-27B1-4441-8012-30DDD0DE4A03}" type="parTrans" cxnId="{52528C92-E476-49A0-BEDD-8146165BC625}">
      <dgm:prSet/>
      <dgm:spPr/>
      <dgm:t>
        <a:bodyPr/>
        <a:lstStyle/>
        <a:p>
          <a:endParaRPr lang="en-US"/>
        </a:p>
      </dgm:t>
    </dgm:pt>
    <dgm:pt modelId="{45DD08DB-5CC1-4473-89EF-AAEC02639885}" type="sibTrans" cxnId="{52528C92-E476-49A0-BEDD-8146165BC625}">
      <dgm:prSet/>
      <dgm:spPr/>
      <dgm:t>
        <a:bodyPr/>
        <a:lstStyle/>
        <a:p>
          <a:endParaRPr lang="en-US"/>
        </a:p>
      </dgm:t>
    </dgm:pt>
    <dgm:pt modelId="{C6F91E99-3528-4C33-9726-0406079B6F3E}">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Companies Act</a:t>
          </a:r>
          <a:endParaRPr lang="en-US" dirty="0"/>
        </a:p>
      </dgm:t>
    </dgm:pt>
    <dgm:pt modelId="{A1A45596-6740-428E-97F4-711CB2A597FA}" type="parTrans" cxnId="{337A25D8-6029-4687-902A-F08B55F7AF13}">
      <dgm:prSet/>
      <dgm:spPr/>
      <dgm:t>
        <a:bodyPr/>
        <a:lstStyle/>
        <a:p>
          <a:endParaRPr lang="en-US"/>
        </a:p>
      </dgm:t>
    </dgm:pt>
    <dgm:pt modelId="{06A7C402-9C46-49E2-9799-C55CC613F344}" type="sibTrans" cxnId="{337A25D8-6029-4687-902A-F08B55F7AF13}">
      <dgm:prSet/>
      <dgm:spPr/>
      <dgm:t>
        <a:bodyPr/>
        <a:lstStyle/>
        <a:p>
          <a:endParaRPr lang="en-US"/>
        </a:p>
      </dgm:t>
    </dgm:pt>
    <dgm:pt modelId="{CBCEDE2F-385C-4C35-A679-7C474E71E777}">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SEBI &amp; Scams</a:t>
          </a:r>
          <a:endParaRPr lang="en-US" dirty="0"/>
        </a:p>
      </dgm:t>
    </dgm:pt>
    <dgm:pt modelId="{92FCFE41-3E07-4EDD-8EF2-1EF79D520212}" type="parTrans" cxnId="{E9C5C873-4F2C-4055-AD5B-CBE92307EC66}">
      <dgm:prSet/>
      <dgm:spPr/>
      <dgm:t>
        <a:bodyPr/>
        <a:lstStyle/>
        <a:p>
          <a:endParaRPr lang="en-US"/>
        </a:p>
      </dgm:t>
    </dgm:pt>
    <dgm:pt modelId="{D0F2C322-41B9-4F2D-9D51-7E1F822C750C}" type="sibTrans" cxnId="{E9C5C873-4F2C-4055-AD5B-CBE92307EC66}">
      <dgm:prSet/>
      <dgm:spPr/>
      <dgm:t>
        <a:bodyPr/>
        <a:lstStyle/>
        <a:p>
          <a:endParaRPr lang="en-US"/>
        </a:p>
      </dgm:t>
    </dgm:pt>
    <dgm:pt modelId="{E1EBFFB4-F338-404C-AB96-7E36F98AE823}">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mtClean="0"/>
            <a:t>Investment Funds</a:t>
          </a:r>
          <a:endParaRPr lang="en-US" dirty="0"/>
        </a:p>
      </dgm:t>
    </dgm:pt>
    <dgm:pt modelId="{A5C966C4-04FC-4F23-AC2E-82DAAFEFC3BD}" type="parTrans" cxnId="{12E6A81F-1504-4F74-9FE9-4AEA84A714DC}">
      <dgm:prSet/>
      <dgm:spPr/>
      <dgm:t>
        <a:bodyPr/>
        <a:lstStyle/>
        <a:p>
          <a:endParaRPr lang="en-US"/>
        </a:p>
      </dgm:t>
    </dgm:pt>
    <dgm:pt modelId="{98D36382-9AB2-45FF-82E1-ADF036A1C7FD}" type="sibTrans" cxnId="{12E6A81F-1504-4F74-9FE9-4AEA84A714DC}">
      <dgm:prSet/>
      <dgm:spPr/>
      <dgm:t>
        <a:bodyPr/>
        <a:lstStyle/>
        <a:p>
          <a:endParaRPr lang="en-US"/>
        </a:p>
      </dgm:t>
    </dgm:pt>
    <dgm:pt modelId="{75858AC5-7199-465C-9D19-E198269B803D}">
      <dgm:prSet phldrT="[Tex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smtClean="0"/>
            <a:t>Derivatives</a:t>
          </a:r>
          <a:endParaRPr lang="en-US" dirty="0"/>
        </a:p>
      </dgm:t>
    </dgm:pt>
    <dgm:pt modelId="{130AC210-FC7C-434A-B9BC-5BC4D42AA2C1}" type="parTrans" cxnId="{F5D2860B-75CE-43E1-9AFB-1746A69646DC}">
      <dgm:prSet/>
      <dgm:spPr/>
      <dgm:t>
        <a:bodyPr/>
        <a:lstStyle/>
        <a:p>
          <a:endParaRPr lang="en-US"/>
        </a:p>
      </dgm:t>
    </dgm:pt>
    <dgm:pt modelId="{F8163F78-B509-42A0-A23B-278E9F683545}" type="sibTrans" cxnId="{F5D2860B-75CE-43E1-9AFB-1746A69646DC}">
      <dgm:prSet/>
      <dgm:spPr/>
      <dgm:t>
        <a:bodyPr/>
        <a:lstStyle/>
        <a:p>
          <a:endParaRPr lang="en-US"/>
        </a:p>
      </dgm:t>
    </dgm:pt>
    <dgm:pt modelId="{33F19CC7-456E-4386-9800-BEE73849FA54}" type="pres">
      <dgm:prSet presAssocID="{F2193C8A-2D77-4A6F-ADF4-50914DBFBE66}" presName="Name0" presStyleCnt="0">
        <dgm:presLayoutVars>
          <dgm:dir/>
          <dgm:resizeHandles val="exact"/>
        </dgm:presLayoutVars>
      </dgm:prSet>
      <dgm:spPr/>
      <dgm:t>
        <a:bodyPr/>
        <a:lstStyle/>
        <a:p>
          <a:endParaRPr lang="en-US"/>
        </a:p>
      </dgm:t>
    </dgm:pt>
    <dgm:pt modelId="{DC874524-DAFF-400E-AAA1-A38F7CB62732}" type="pres">
      <dgm:prSet presAssocID="{DA581CE4-7CCD-4BD2-9C7E-0B3FEBF08383}" presName="compNode" presStyleCnt="0"/>
      <dgm:spPr/>
    </dgm:pt>
    <dgm:pt modelId="{3434DFA9-40EA-4796-B51F-E4D5284B8A8D}" type="pres">
      <dgm:prSet presAssocID="{DA581CE4-7CCD-4BD2-9C7E-0B3FEBF08383}" presName="pictRect" presStyleLbl="node1" presStyleIdx="0" presStyleCnt="8"/>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1BA93612-E4C7-4B0C-9D46-3DFB65FD6C06}" type="pres">
      <dgm:prSet presAssocID="{DA581CE4-7CCD-4BD2-9C7E-0B3FEBF08383}" presName="textRect" presStyleLbl="revTx" presStyleIdx="0" presStyleCnt="8">
        <dgm:presLayoutVars>
          <dgm:bulletEnabled val="1"/>
        </dgm:presLayoutVars>
      </dgm:prSet>
      <dgm:spPr/>
      <dgm:t>
        <a:bodyPr/>
        <a:lstStyle/>
        <a:p>
          <a:endParaRPr lang="en-US"/>
        </a:p>
      </dgm:t>
    </dgm:pt>
    <dgm:pt modelId="{4299E0E5-218D-4447-8A92-7A1EB74CA12D}" type="pres">
      <dgm:prSet presAssocID="{B042543C-E3F8-4787-AAD4-85676FB965DE}" presName="sibTrans" presStyleLbl="sibTrans2D1" presStyleIdx="0" presStyleCnt="0"/>
      <dgm:spPr/>
      <dgm:t>
        <a:bodyPr/>
        <a:lstStyle/>
        <a:p>
          <a:endParaRPr lang="en-US"/>
        </a:p>
      </dgm:t>
    </dgm:pt>
    <dgm:pt modelId="{B6C8A7C0-83D7-4AF2-B457-1F846D51791E}" type="pres">
      <dgm:prSet presAssocID="{611A08EF-8272-4E2A-93F6-1BFB48C592CC}" presName="compNode" presStyleCnt="0"/>
      <dgm:spPr/>
    </dgm:pt>
    <dgm:pt modelId="{FF6176CA-B3C9-479D-86DD-F35678D6C01F}" type="pres">
      <dgm:prSet presAssocID="{611A08EF-8272-4E2A-93F6-1BFB48C592CC}" presName="pictRect" presStyleLbl="node1" presStyleIdx="1" presStyleCnt="8"/>
      <dgm:spPr>
        <a:blipFill rotWithShape="1">
          <a:blip xmlns:r="http://schemas.openxmlformats.org/officeDocument/2006/relationships" r:embed="rId2"/>
          <a:stretch>
            <a:fillRect/>
          </a:stretch>
        </a:blipFill>
      </dgm:spPr>
      <dgm:t>
        <a:bodyPr/>
        <a:lstStyle/>
        <a:p>
          <a:endParaRPr lang="en-US"/>
        </a:p>
      </dgm:t>
    </dgm:pt>
    <dgm:pt modelId="{22C695FB-A3BE-4DE4-A5C4-F280F32C5459}" type="pres">
      <dgm:prSet presAssocID="{611A08EF-8272-4E2A-93F6-1BFB48C592CC}" presName="textRect" presStyleLbl="revTx" presStyleIdx="1" presStyleCnt="8">
        <dgm:presLayoutVars>
          <dgm:bulletEnabled val="1"/>
        </dgm:presLayoutVars>
      </dgm:prSet>
      <dgm:spPr/>
      <dgm:t>
        <a:bodyPr/>
        <a:lstStyle/>
        <a:p>
          <a:endParaRPr lang="en-US"/>
        </a:p>
      </dgm:t>
    </dgm:pt>
    <dgm:pt modelId="{EF0A8ED2-D633-4628-B443-E4804930AB42}" type="pres">
      <dgm:prSet presAssocID="{DEB1DEBD-F920-460B-9D3E-3FB94F23181D}" presName="sibTrans" presStyleLbl="sibTrans2D1" presStyleIdx="0" presStyleCnt="0"/>
      <dgm:spPr/>
      <dgm:t>
        <a:bodyPr/>
        <a:lstStyle/>
        <a:p>
          <a:endParaRPr lang="en-US"/>
        </a:p>
      </dgm:t>
    </dgm:pt>
    <dgm:pt modelId="{C2FFB67D-656D-41FE-8347-D3D852709A23}" type="pres">
      <dgm:prSet presAssocID="{E1EBFFB4-F338-404C-AB96-7E36F98AE823}" presName="compNode" presStyleCnt="0"/>
      <dgm:spPr/>
    </dgm:pt>
    <dgm:pt modelId="{D22EB30C-7667-4F83-A74C-F8A1FF46C480}" type="pres">
      <dgm:prSet presAssocID="{E1EBFFB4-F338-404C-AB96-7E36F98AE823}" presName="pictRect" presStyleLbl="node1" presStyleIdx="2" presStyleCnt="8" custScaleX="90312"/>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6DAE3FF7-3317-4963-A821-74869F1C6381}" type="pres">
      <dgm:prSet presAssocID="{E1EBFFB4-F338-404C-AB96-7E36F98AE823}" presName="textRect" presStyleLbl="revTx" presStyleIdx="2" presStyleCnt="8">
        <dgm:presLayoutVars>
          <dgm:bulletEnabled val="1"/>
        </dgm:presLayoutVars>
      </dgm:prSet>
      <dgm:spPr/>
      <dgm:t>
        <a:bodyPr/>
        <a:lstStyle/>
        <a:p>
          <a:endParaRPr lang="en-US"/>
        </a:p>
      </dgm:t>
    </dgm:pt>
    <dgm:pt modelId="{8FFDD0B7-2162-4B0F-81D1-EA108CAB01FA}" type="pres">
      <dgm:prSet presAssocID="{98D36382-9AB2-45FF-82E1-ADF036A1C7FD}" presName="sibTrans" presStyleLbl="sibTrans2D1" presStyleIdx="0" presStyleCnt="0"/>
      <dgm:spPr/>
      <dgm:t>
        <a:bodyPr/>
        <a:lstStyle/>
        <a:p>
          <a:endParaRPr lang="en-US"/>
        </a:p>
      </dgm:t>
    </dgm:pt>
    <dgm:pt modelId="{5A35B899-2340-489C-B070-3090A8FAD5AE}" type="pres">
      <dgm:prSet presAssocID="{75858AC5-7199-465C-9D19-E198269B803D}" presName="compNode" presStyleCnt="0"/>
      <dgm:spPr/>
    </dgm:pt>
    <dgm:pt modelId="{0DEC6CA7-6F93-4E4E-A96F-890A28878F25}" type="pres">
      <dgm:prSet presAssocID="{75858AC5-7199-465C-9D19-E198269B803D}" presName="pictRect" presStyleLbl="node1" presStyleIdx="3" presStyleCnt="8" custScaleX="78337"/>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A5515738-6F2E-4B10-804A-C3C185AC450B}" type="pres">
      <dgm:prSet presAssocID="{75858AC5-7199-465C-9D19-E198269B803D}" presName="textRect" presStyleLbl="revTx" presStyleIdx="3" presStyleCnt="8">
        <dgm:presLayoutVars>
          <dgm:bulletEnabled val="1"/>
        </dgm:presLayoutVars>
      </dgm:prSet>
      <dgm:spPr/>
      <dgm:t>
        <a:bodyPr/>
        <a:lstStyle/>
        <a:p>
          <a:endParaRPr lang="en-US"/>
        </a:p>
      </dgm:t>
    </dgm:pt>
    <dgm:pt modelId="{4A698B54-52D2-41DC-934E-A7AF9D68C4C2}" type="pres">
      <dgm:prSet presAssocID="{F8163F78-B509-42A0-A23B-278E9F683545}" presName="sibTrans" presStyleLbl="sibTrans2D1" presStyleIdx="0" presStyleCnt="0"/>
      <dgm:spPr/>
      <dgm:t>
        <a:bodyPr/>
        <a:lstStyle/>
        <a:p>
          <a:endParaRPr lang="en-US"/>
        </a:p>
      </dgm:t>
    </dgm:pt>
    <dgm:pt modelId="{3610A705-093C-4432-B823-C01D2343813A}" type="pres">
      <dgm:prSet presAssocID="{7F4E9012-B40D-4A6D-9F96-DE1DCF92F517}" presName="compNode" presStyleCnt="0"/>
      <dgm:spPr/>
    </dgm:pt>
    <dgm:pt modelId="{64421D36-0638-4CBA-9321-4513D9877EB1}" type="pres">
      <dgm:prSet presAssocID="{7F4E9012-B40D-4A6D-9F96-DE1DCF92F517}" presName="pictRect" presStyleLbl="node1" presStyleIdx="4" presStyleCnt="8" custScaleX="92228"/>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3BFED663-079D-4FD3-9E15-C6F2BBF7EF9D}" type="pres">
      <dgm:prSet presAssocID="{7F4E9012-B40D-4A6D-9F96-DE1DCF92F517}" presName="textRect" presStyleLbl="revTx" presStyleIdx="4" presStyleCnt="8">
        <dgm:presLayoutVars>
          <dgm:bulletEnabled val="1"/>
        </dgm:presLayoutVars>
      </dgm:prSet>
      <dgm:spPr/>
      <dgm:t>
        <a:bodyPr/>
        <a:lstStyle/>
        <a:p>
          <a:endParaRPr lang="en-US"/>
        </a:p>
      </dgm:t>
    </dgm:pt>
    <dgm:pt modelId="{D4E8C52D-026A-4BD0-A318-DD0BFE0DFD4F}" type="pres">
      <dgm:prSet presAssocID="{45DD08DB-5CC1-4473-89EF-AAEC02639885}" presName="sibTrans" presStyleLbl="sibTrans2D1" presStyleIdx="0" presStyleCnt="0"/>
      <dgm:spPr/>
      <dgm:t>
        <a:bodyPr/>
        <a:lstStyle/>
        <a:p>
          <a:endParaRPr lang="en-US"/>
        </a:p>
      </dgm:t>
    </dgm:pt>
    <dgm:pt modelId="{3D16E08F-D9B2-4A75-9033-6B6BF431DF6D}" type="pres">
      <dgm:prSet presAssocID="{CBCEDE2F-385C-4C35-A679-7C474E71E777}" presName="compNode" presStyleCnt="0"/>
      <dgm:spPr/>
    </dgm:pt>
    <dgm:pt modelId="{2A9EB252-9A7D-4B64-84F1-6587D40CB684}" type="pres">
      <dgm:prSet presAssocID="{CBCEDE2F-385C-4C35-A679-7C474E71E777}" presName="pictRect" presStyleLbl="node1" presStyleIdx="5" presStyleCnt="8"/>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485E76A2-BCEC-47ED-9433-5873ABACFE04}" type="pres">
      <dgm:prSet presAssocID="{CBCEDE2F-385C-4C35-A679-7C474E71E777}" presName="textRect" presStyleLbl="revTx" presStyleIdx="5" presStyleCnt="8">
        <dgm:presLayoutVars>
          <dgm:bulletEnabled val="1"/>
        </dgm:presLayoutVars>
      </dgm:prSet>
      <dgm:spPr/>
      <dgm:t>
        <a:bodyPr/>
        <a:lstStyle/>
        <a:p>
          <a:endParaRPr lang="en-US"/>
        </a:p>
      </dgm:t>
    </dgm:pt>
    <dgm:pt modelId="{8E114ED4-7AA1-4CD6-B337-BDE6DE4BFB43}" type="pres">
      <dgm:prSet presAssocID="{D0F2C322-41B9-4F2D-9D51-7E1F822C750C}" presName="sibTrans" presStyleLbl="sibTrans2D1" presStyleIdx="0" presStyleCnt="0"/>
      <dgm:spPr/>
      <dgm:t>
        <a:bodyPr/>
        <a:lstStyle/>
        <a:p>
          <a:endParaRPr lang="en-US"/>
        </a:p>
      </dgm:t>
    </dgm:pt>
    <dgm:pt modelId="{DF65B9AD-BCA2-4FEF-9ECB-0479A6C30E61}" type="pres">
      <dgm:prSet presAssocID="{C6F91E99-3528-4C33-9726-0406079B6F3E}" presName="compNode" presStyleCnt="0"/>
      <dgm:spPr/>
    </dgm:pt>
    <dgm:pt modelId="{36882F3D-4D9D-4038-ABF4-E27286440033}" type="pres">
      <dgm:prSet presAssocID="{C6F91E99-3528-4C33-9726-0406079B6F3E}" presName="pictRect" presStyleLbl="node1" presStyleIdx="6" presStyleCnt="8"/>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FC80949A-99E9-4B55-9DBF-A396E1159C4F}" type="pres">
      <dgm:prSet presAssocID="{C6F91E99-3528-4C33-9726-0406079B6F3E}" presName="textRect" presStyleLbl="revTx" presStyleIdx="6" presStyleCnt="8">
        <dgm:presLayoutVars>
          <dgm:bulletEnabled val="1"/>
        </dgm:presLayoutVars>
      </dgm:prSet>
      <dgm:spPr/>
      <dgm:t>
        <a:bodyPr/>
        <a:lstStyle/>
        <a:p>
          <a:endParaRPr lang="en-US"/>
        </a:p>
      </dgm:t>
    </dgm:pt>
    <dgm:pt modelId="{FF4150C8-CEF6-48B4-970C-FDB5C25E7BA2}" type="pres">
      <dgm:prSet presAssocID="{06A7C402-9C46-49E2-9799-C55CC613F344}" presName="sibTrans" presStyleLbl="sibTrans2D1" presStyleIdx="0" presStyleCnt="0"/>
      <dgm:spPr/>
      <dgm:t>
        <a:bodyPr/>
        <a:lstStyle/>
        <a:p>
          <a:endParaRPr lang="en-US"/>
        </a:p>
      </dgm:t>
    </dgm:pt>
    <dgm:pt modelId="{F990D35F-0F7F-4630-A240-89874A9424FD}" type="pres">
      <dgm:prSet presAssocID="{DB0A4029-CF2D-41C8-B69E-CFEB6DC384C5}" presName="compNode" presStyleCnt="0"/>
      <dgm:spPr/>
    </dgm:pt>
    <dgm:pt modelId="{77582C9D-AF10-44CC-BA18-7B1C2EB052ED}" type="pres">
      <dgm:prSet presAssocID="{DB0A4029-CF2D-41C8-B69E-CFEB6DC384C5}" presName="pictRect" presStyleLbl="node1" presStyleIdx="7" presStyleCnt="8" custScaleX="94510"/>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8EF17C68-5362-4579-91FD-24CA8AF270A9}" type="pres">
      <dgm:prSet presAssocID="{DB0A4029-CF2D-41C8-B69E-CFEB6DC384C5}" presName="textRect" presStyleLbl="revTx" presStyleIdx="7" presStyleCnt="8">
        <dgm:presLayoutVars>
          <dgm:bulletEnabled val="1"/>
        </dgm:presLayoutVars>
      </dgm:prSet>
      <dgm:spPr/>
      <dgm:t>
        <a:bodyPr/>
        <a:lstStyle/>
        <a:p>
          <a:endParaRPr lang="en-US"/>
        </a:p>
      </dgm:t>
    </dgm:pt>
  </dgm:ptLst>
  <dgm:cxnLst>
    <dgm:cxn modelId="{B0E840CE-AEB7-434A-AB7D-B120F7CC27F1}" type="presOf" srcId="{611A08EF-8272-4E2A-93F6-1BFB48C592CC}" destId="{22C695FB-A3BE-4DE4-A5C4-F280F32C5459}" srcOrd="0" destOrd="0" presId="urn:microsoft.com/office/officeart/2005/8/layout/pList1"/>
    <dgm:cxn modelId="{1D5D6B3B-42EE-4E76-AAE6-CF06E7486750}" type="presOf" srcId="{DB0A4029-CF2D-41C8-B69E-CFEB6DC384C5}" destId="{8EF17C68-5362-4579-91FD-24CA8AF270A9}" srcOrd="0" destOrd="0" presId="urn:microsoft.com/office/officeart/2005/8/layout/pList1"/>
    <dgm:cxn modelId="{337A25D8-6029-4687-902A-F08B55F7AF13}" srcId="{F2193C8A-2D77-4A6F-ADF4-50914DBFBE66}" destId="{C6F91E99-3528-4C33-9726-0406079B6F3E}" srcOrd="6" destOrd="0" parTransId="{A1A45596-6740-428E-97F4-711CB2A597FA}" sibTransId="{06A7C402-9C46-49E2-9799-C55CC613F344}"/>
    <dgm:cxn modelId="{52528C92-E476-49A0-BEDD-8146165BC625}" srcId="{F2193C8A-2D77-4A6F-ADF4-50914DBFBE66}" destId="{7F4E9012-B40D-4A6D-9F96-DE1DCF92F517}" srcOrd="4" destOrd="0" parTransId="{3E72F85C-27B1-4441-8012-30DDD0DE4A03}" sibTransId="{45DD08DB-5CC1-4473-89EF-AAEC02639885}"/>
    <dgm:cxn modelId="{D520BB79-9E94-4150-8E94-5C87A26D3972}" type="presOf" srcId="{F2193C8A-2D77-4A6F-ADF4-50914DBFBE66}" destId="{33F19CC7-456E-4386-9800-BEE73849FA54}" srcOrd="0" destOrd="0" presId="urn:microsoft.com/office/officeart/2005/8/layout/pList1"/>
    <dgm:cxn modelId="{F5D2860B-75CE-43E1-9AFB-1746A69646DC}" srcId="{F2193C8A-2D77-4A6F-ADF4-50914DBFBE66}" destId="{75858AC5-7199-465C-9D19-E198269B803D}" srcOrd="3" destOrd="0" parTransId="{130AC210-FC7C-434A-B9BC-5BC4D42AA2C1}" sibTransId="{F8163F78-B509-42A0-A23B-278E9F683545}"/>
    <dgm:cxn modelId="{84021B4D-21B9-4666-B09E-E4F09A86C17B}" type="presOf" srcId="{D0F2C322-41B9-4F2D-9D51-7E1F822C750C}" destId="{8E114ED4-7AA1-4CD6-B337-BDE6DE4BFB43}" srcOrd="0" destOrd="0" presId="urn:microsoft.com/office/officeart/2005/8/layout/pList1"/>
    <dgm:cxn modelId="{42E78129-A58A-47A5-930E-8CAA5CF30385}" srcId="{F2193C8A-2D77-4A6F-ADF4-50914DBFBE66}" destId="{DA581CE4-7CCD-4BD2-9C7E-0B3FEBF08383}" srcOrd="0" destOrd="0" parTransId="{F5D71C19-AA22-4339-8AD9-2D6B1AE9BA64}" sibTransId="{B042543C-E3F8-4787-AAD4-85676FB965DE}"/>
    <dgm:cxn modelId="{913383AD-AB16-42DF-911D-838059CC3221}" srcId="{F2193C8A-2D77-4A6F-ADF4-50914DBFBE66}" destId="{DB0A4029-CF2D-41C8-B69E-CFEB6DC384C5}" srcOrd="7" destOrd="0" parTransId="{89B2D926-133E-4E62-8798-956439671E86}" sibTransId="{4CB01B15-55EF-488F-8E6A-DCE2C7664B6C}"/>
    <dgm:cxn modelId="{D5AB7679-20B1-430E-8DA9-A3577D5E9771}" type="presOf" srcId="{06A7C402-9C46-49E2-9799-C55CC613F344}" destId="{FF4150C8-CEF6-48B4-970C-FDB5C25E7BA2}" srcOrd="0" destOrd="0" presId="urn:microsoft.com/office/officeart/2005/8/layout/pList1"/>
    <dgm:cxn modelId="{E9C5C873-4F2C-4055-AD5B-CBE92307EC66}" srcId="{F2193C8A-2D77-4A6F-ADF4-50914DBFBE66}" destId="{CBCEDE2F-385C-4C35-A679-7C474E71E777}" srcOrd="5" destOrd="0" parTransId="{92FCFE41-3E07-4EDD-8EF2-1EF79D520212}" sibTransId="{D0F2C322-41B9-4F2D-9D51-7E1F822C750C}"/>
    <dgm:cxn modelId="{2216D1E0-5A59-4075-A21F-81D0403E87E5}" srcId="{F2193C8A-2D77-4A6F-ADF4-50914DBFBE66}" destId="{611A08EF-8272-4E2A-93F6-1BFB48C592CC}" srcOrd="1" destOrd="0" parTransId="{0C42602B-FDE4-41CC-B3CC-5A711CA983B2}" sibTransId="{DEB1DEBD-F920-460B-9D3E-3FB94F23181D}"/>
    <dgm:cxn modelId="{E9BB8459-47EB-4999-A8B4-29C3909D52C7}" type="presOf" srcId="{45DD08DB-5CC1-4473-89EF-AAEC02639885}" destId="{D4E8C52D-026A-4BD0-A318-DD0BFE0DFD4F}" srcOrd="0" destOrd="0" presId="urn:microsoft.com/office/officeart/2005/8/layout/pList1"/>
    <dgm:cxn modelId="{113E3420-CEFF-405A-8B46-3588935B94A9}" type="presOf" srcId="{DEB1DEBD-F920-460B-9D3E-3FB94F23181D}" destId="{EF0A8ED2-D633-4628-B443-E4804930AB42}" srcOrd="0" destOrd="0" presId="urn:microsoft.com/office/officeart/2005/8/layout/pList1"/>
    <dgm:cxn modelId="{840D1D6C-3288-4D69-A0A9-CA84CDE453AF}" type="presOf" srcId="{E1EBFFB4-F338-404C-AB96-7E36F98AE823}" destId="{6DAE3FF7-3317-4963-A821-74869F1C6381}" srcOrd="0" destOrd="0" presId="urn:microsoft.com/office/officeart/2005/8/layout/pList1"/>
    <dgm:cxn modelId="{2AEB6DE4-5B41-4328-8E19-DC293CBCF027}" type="presOf" srcId="{C6F91E99-3528-4C33-9726-0406079B6F3E}" destId="{FC80949A-99E9-4B55-9DBF-A396E1159C4F}" srcOrd="0" destOrd="0" presId="urn:microsoft.com/office/officeart/2005/8/layout/pList1"/>
    <dgm:cxn modelId="{26F0215E-E00A-46FF-A97F-10E8879F1F22}" type="presOf" srcId="{98D36382-9AB2-45FF-82E1-ADF036A1C7FD}" destId="{8FFDD0B7-2162-4B0F-81D1-EA108CAB01FA}" srcOrd="0" destOrd="0" presId="urn:microsoft.com/office/officeart/2005/8/layout/pList1"/>
    <dgm:cxn modelId="{87AD96DA-7D0E-421C-928C-D3F1B437789C}" type="presOf" srcId="{F8163F78-B509-42A0-A23B-278E9F683545}" destId="{4A698B54-52D2-41DC-934E-A7AF9D68C4C2}" srcOrd="0" destOrd="0" presId="urn:microsoft.com/office/officeart/2005/8/layout/pList1"/>
    <dgm:cxn modelId="{20E935AC-996A-43B7-A4BF-A4BEC78091C6}" type="presOf" srcId="{7F4E9012-B40D-4A6D-9F96-DE1DCF92F517}" destId="{3BFED663-079D-4FD3-9E15-C6F2BBF7EF9D}" srcOrd="0" destOrd="0" presId="urn:microsoft.com/office/officeart/2005/8/layout/pList1"/>
    <dgm:cxn modelId="{5F6455E7-2451-48AD-B5F1-E77F9095219E}" type="presOf" srcId="{75858AC5-7199-465C-9D19-E198269B803D}" destId="{A5515738-6F2E-4B10-804A-C3C185AC450B}" srcOrd="0" destOrd="0" presId="urn:microsoft.com/office/officeart/2005/8/layout/pList1"/>
    <dgm:cxn modelId="{12E6A81F-1504-4F74-9FE9-4AEA84A714DC}" srcId="{F2193C8A-2D77-4A6F-ADF4-50914DBFBE66}" destId="{E1EBFFB4-F338-404C-AB96-7E36F98AE823}" srcOrd="2" destOrd="0" parTransId="{A5C966C4-04FC-4F23-AC2E-82DAAFEFC3BD}" sibTransId="{98D36382-9AB2-45FF-82E1-ADF036A1C7FD}"/>
    <dgm:cxn modelId="{F9F25EE0-9DCD-4C52-AB02-C0EBD8355A7D}" type="presOf" srcId="{DA581CE4-7CCD-4BD2-9C7E-0B3FEBF08383}" destId="{1BA93612-E4C7-4B0C-9D46-3DFB65FD6C06}" srcOrd="0" destOrd="0" presId="urn:microsoft.com/office/officeart/2005/8/layout/pList1"/>
    <dgm:cxn modelId="{7B522A64-1772-478E-9084-BC200269BFEB}" type="presOf" srcId="{CBCEDE2F-385C-4C35-A679-7C474E71E777}" destId="{485E76A2-BCEC-47ED-9433-5873ABACFE04}" srcOrd="0" destOrd="0" presId="urn:microsoft.com/office/officeart/2005/8/layout/pList1"/>
    <dgm:cxn modelId="{4CD61C3E-E65A-45CC-B5C3-7645838C5D2F}" type="presOf" srcId="{B042543C-E3F8-4787-AAD4-85676FB965DE}" destId="{4299E0E5-218D-4447-8A92-7A1EB74CA12D}" srcOrd="0" destOrd="0" presId="urn:microsoft.com/office/officeart/2005/8/layout/pList1"/>
    <dgm:cxn modelId="{B289E100-481B-40F1-AD3E-67C82110D6E6}" type="presParOf" srcId="{33F19CC7-456E-4386-9800-BEE73849FA54}" destId="{DC874524-DAFF-400E-AAA1-A38F7CB62732}" srcOrd="0" destOrd="0" presId="urn:microsoft.com/office/officeart/2005/8/layout/pList1"/>
    <dgm:cxn modelId="{C937876B-3E6E-4F05-9A2C-4FE73171C269}" type="presParOf" srcId="{DC874524-DAFF-400E-AAA1-A38F7CB62732}" destId="{3434DFA9-40EA-4796-B51F-E4D5284B8A8D}" srcOrd="0" destOrd="0" presId="urn:microsoft.com/office/officeart/2005/8/layout/pList1"/>
    <dgm:cxn modelId="{58EC8799-85B6-4480-9879-EDF919C8901B}" type="presParOf" srcId="{DC874524-DAFF-400E-AAA1-A38F7CB62732}" destId="{1BA93612-E4C7-4B0C-9D46-3DFB65FD6C06}" srcOrd="1" destOrd="0" presId="urn:microsoft.com/office/officeart/2005/8/layout/pList1"/>
    <dgm:cxn modelId="{02625744-C98D-4706-9C04-3445AAFFD6B6}" type="presParOf" srcId="{33F19CC7-456E-4386-9800-BEE73849FA54}" destId="{4299E0E5-218D-4447-8A92-7A1EB74CA12D}" srcOrd="1" destOrd="0" presId="urn:microsoft.com/office/officeart/2005/8/layout/pList1"/>
    <dgm:cxn modelId="{3CB236E4-D665-4693-8E5B-62F825EA22F6}" type="presParOf" srcId="{33F19CC7-456E-4386-9800-BEE73849FA54}" destId="{B6C8A7C0-83D7-4AF2-B457-1F846D51791E}" srcOrd="2" destOrd="0" presId="urn:microsoft.com/office/officeart/2005/8/layout/pList1"/>
    <dgm:cxn modelId="{292BA10B-0C9C-48D4-AC5E-42BFF1ED12E5}" type="presParOf" srcId="{B6C8A7C0-83D7-4AF2-B457-1F846D51791E}" destId="{FF6176CA-B3C9-479D-86DD-F35678D6C01F}" srcOrd="0" destOrd="0" presId="urn:microsoft.com/office/officeart/2005/8/layout/pList1"/>
    <dgm:cxn modelId="{A6D15362-6A09-417B-9794-BDEBF89A3954}" type="presParOf" srcId="{B6C8A7C0-83D7-4AF2-B457-1F846D51791E}" destId="{22C695FB-A3BE-4DE4-A5C4-F280F32C5459}" srcOrd="1" destOrd="0" presId="urn:microsoft.com/office/officeart/2005/8/layout/pList1"/>
    <dgm:cxn modelId="{E1272A29-D16F-4714-A441-50DD744F1B88}" type="presParOf" srcId="{33F19CC7-456E-4386-9800-BEE73849FA54}" destId="{EF0A8ED2-D633-4628-B443-E4804930AB42}" srcOrd="3" destOrd="0" presId="urn:microsoft.com/office/officeart/2005/8/layout/pList1"/>
    <dgm:cxn modelId="{60C39B35-CFAC-487B-91E1-673AC9FF3764}" type="presParOf" srcId="{33F19CC7-456E-4386-9800-BEE73849FA54}" destId="{C2FFB67D-656D-41FE-8347-D3D852709A23}" srcOrd="4" destOrd="0" presId="urn:microsoft.com/office/officeart/2005/8/layout/pList1"/>
    <dgm:cxn modelId="{4DA5B689-722F-4FF0-943E-40B4156ADA16}" type="presParOf" srcId="{C2FFB67D-656D-41FE-8347-D3D852709A23}" destId="{D22EB30C-7667-4F83-A74C-F8A1FF46C480}" srcOrd="0" destOrd="0" presId="urn:microsoft.com/office/officeart/2005/8/layout/pList1"/>
    <dgm:cxn modelId="{F5106993-E9BD-42F7-93D7-ABB03D166D08}" type="presParOf" srcId="{C2FFB67D-656D-41FE-8347-D3D852709A23}" destId="{6DAE3FF7-3317-4963-A821-74869F1C6381}" srcOrd="1" destOrd="0" presId="urn:microsoft.com/office/officeart/2005/8/layout/pList1"/>
    <dgm:cxn modelId="{22E31531-3266-4673-B356-8C2306EE1FC3}" type="presParOf" srcId="{33F19CC7-456E-4386-9800-BEE73849FA54}" destId="{8FFDD0B7-2162-4B0F-81D1-EA108CAB01FA}" srcOrd="5" destOrd="0" presId="urn:microsoft.com/office/officeart/2005/8/layout/pList1"/>
    <dgm:cxn modelId="{06AFF962-C62B-4486-B5DA-07A50647F98D}" type="presParOf" srcId="{33F19CC7-456E-4386-9800-BEE73849FA54}" destId="{5A35B899-2340-489C-B070-3090A8FAD5AE}" srcOrd="6" destOrd="0" presId="urn:microsoft.com/office/officeart/2005/8/layout/pList1"/>
    <dgm:cxn modelId="{3DE13751-E753-4EF4-9ECA-E7F094E240E8}" type="presParOf" srcId="{5A35B899-2340-489C-B070-3090A8FAD5AE}" destId="{0DEC6CA7-6F93-4E4E-A96F-890A28878F25}" srcOrd="0" destOrd="0" presId="urn:microsoft.com/office/officeart/2005/8/layout/pList1"/>
    <dgm:cxn modelId="{B99BFA5D-DC1C-461A-9756-CB25ADD11754}" type="presParOf" srcId="{5A35B899-2340-489C-B070-3090A8FAD5AE}" destId="{A5515738-6F2E-4B10-804A-C3C185AC450B}" srcOrd="1" destOrd="0" presId="urn:microsoft.com/office/officeart/2005/8/layout/pList1"/>
    <dgm:cxn modelId="{DB22B548-E52E-46FD-8C05-886471B1EF55}" type="presParOf" srcId="{33F19CC7-456E-4386-9800-BEE73849FA54}" destId="{4A698B54-52D2-41DC-934E-A7AF9D68C4C2}" srcOrd="7" destOrd="0" presId="urn:microsoft.com/office/officeart/2005/8/layout/pList1"/>
    <dgm:cxn modelId="{CF533F12-14CC-4034-B06B-3FF6A9CFE100}" type="presParOf" srcId="{33F19CC7-456E-4386-9800-BEE73849FA54}" destId="{3610A705-093C-4432-B823-C01D2343813A}" srcOrd="8" destOrd="0" presId="urn:microsoft.com/office/officeart/2005/8/layout/pList1"/>
    <dgm:cxn modelId="{13DCA743-5E0F-48E8-A0C4-4F245B10401D}" type="presParOf" srcId="{3610A705-093C-4432-B823-C01D2343813A}" destId="{64421D36-0638-4CBA-9321-4513D9877EB1}" srcOrd="0" destOrd="0" presId="urn:microsoft.com/office/officeart/2005/8/layout/pList1"/>
    <dgm:cxn modelId="{6F190A5A-F91F-43FD-97D2-6AF2AD6D53F8}" type="presParOf" srcId="{3610A705-093C-4432-B823-C01D2343813A}" destId="{3BFED663-079D-4FD3-9E15-C6F2BBF7EF9D}" srcOrd="1" destOrd="0" presId="urn:microsoft.com/office/officeart/2005/8/layout/pList1"/>
    <dgm:cxn modelId="{606ED93F-C4C9-4DEB-B1A9-895FE4351E85}" type="presParOf" srcId="{33F19CC7-456E-4386-9800-BEE73849FA54}" destId="{D4E8C52D-026A-4BD0-A318-DD0BFE0DFD4F}" srcOrd="9" destOrd="0" presId="urn:microsoft.com/office/officeart/2005/8/layout/pList1"/>
    <dgm:cxn modelId="{B4A9920A-964F-4D88-8C54-D7B7353D9602}" type="presParOf" srcId="{33F19CC7-456E-4386-9800-BEE73849FA54}" destId="{3D16E08F-D9B2-4A75-9033-6B6BF431DF6D}" srcOrd="10" destOrd="0" presId="urn:microsoft.com/office/officeart/2005/8/layout/pList1"/>
    <dgm:cxn modelId="{4E9C7B38-F3A7-480A-973D-2F560026966D}" type="presParOf" srcId="{3D16E08F-D9B2-4A75-9033-6B6BF431DF6D}" destId="{2A9EB252-9A7D-4B64-84F1-6587D40CB684}" srcOrd="0" destOrd="0" presId="urn:microsoft.com/office/officeart/2005/8/layout/pList1"/>
    <dgm:cxn modelId="{09AAB772-CDF5-4991-96EC-F589044C3BA1}" type="presParOf" srcId="{3D16E08F-D9B2-4A75-9033-6B6BF431DF6D}" destId="{485E76A2-BCEC-47ED-9433-5873ABACFE04}" srcOrd="1" destOrd="0" presId="urn:microsoft.com/office/officeart/2005/8/layout/pList1"/>
    <dgm:cxn modelId="{7035D226-DD38-4590-9015-068053BC55CE}" type="presParOf" srcId="{33F19CC7-456E-4386-9800-BEE73849FA54}" destId="{8E114ED4-7AA1-4CD6-B337-BDE6DE4BFB43}" srcOrd="11" destOrd="0" presId="urn:microsoft.com/office/officeart/2005/8/layout/pList1"/>
    <dgm:cxn modelId="{F407BC52-DEA2-49CA-B45C-75019BE27697}" type="presParOf" srcId="{33F19CC7-456E-4386-9800-BEE73849FA54}" destId="{DF65B9AD-BCA2-4FEF-9ECB-0479A6C30E61}" srcOrd="12" destOrd="0" presId="urn:microsoft.com/office/officeart/2005/8/layout/pList1"/>
    <dgm:cxn modelId="{624AD776-719C-4E70-B1C3-FA345BC817B4}" type="presParOf" srcId="{DF65B9AD-BCA2-4FEF-9ECB-0479A6C30E61}" destId="{36882F3D-4D9D-4038-ABF4-E27286440033}" srcOrd="0" destOrd="0" presId="urn:microsoft.com/office/officeart/2005/8/layout/pList1"/>
    <dgm:cxn modelId="{BD9EB336-ED5C-4683-B0DC-2855829B3CA8}" type="presParOf" srcId="{DF65B9AD-BCA2-4FEF-9ECB-0479A6C30E61}" destId="{FC80949A-99E9-4B55-9DBF-A396E1159C4F}" srcOrd="1" destOrd="0" presId="urn:microsoft.com/office/officeart/2005/8/layout/pList1"/>
    <dgm:cxn modelId="{712E94AE-8F38-4FBB-8E6C-DC046C3FC316}" type="presParOf" srcId="{33F19CC7-456E-4386-9800-BEE73849FA54}" destId="{FF4150C8-CEF6-48B4-970C-FDB5C25E7BA2}" srcOrd="13" destOrd="0" presId="urn:microsoft.com/office/officeart/2005/8/layout/pList1"/>
    <dgm:cxn modelId="{C8875239-DD61-45EF-BCA3-83D3CF3FD26F}" type="presParOf" srcId="{33F19CC7-456E-4386-9800-BEE73849FA54}" destId="{F990D35F-0F7F-4630-A240-89874A9424FD}" srcOrd="14" destOrd="0" presId="urn:microsoft.com/office/officeart/2005/8/layout/pList1"/>
    <dgm:cxn modelId="{70CB22EC-6709-4812-95B8-DC947BF967BD}" type="presParOf" srcId="{F990D35F-0F7F-4630-A240-89874A9424FD}" destId="{77582C9D-AF10-44CC-BA18-7B1C2EB052ED}" srcOrd="0" destOrd="0" presId="urn:microsoft.com/office/officeart/2005/8/layout/pList1"/>
    <dgm:cxn modelId="{7FD17119-B958-41FB-9482-E7ACD6ADE1BE}" type="presParOf" srcId="{F990D35F-0F7F-4630-A240-89874A9424FD}" destId="{8EF17C68-5362-4579-91FD-24CA8AF270A9}"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A05F5D-E7D6-4236-9DC6-EB5FEFDBEC16}" type="doc">
      <dgm:prSet loTypeId="urn:microsoft.com/office/officeart/2005/8/layout/process4" loCatId="process" qsTypeId="urn:microsoft.com/office/officeart/2005/8/quickstyle/3d6" qsCatId="3D" csTypeId="urn:microsoft.com/office/officeart/2005/8/colors/accent4_2" csCatId="accent4" phldr="1"/>
      <dgm:spPr/>
      <dgm:t>
        <a:bodyPr/>
        <a:lstStyle/>
        <a:p>
          <a:endParaRPr lang="en-US"/>
        </a:p>
      </dgm:t>
    </dgm:pt>
    <dgm:pt modelId="{5DBC4250-FDD9-4011-8D27-4C892CC939D8}">
      <dgm:prSet phldrT="[Text]"/>
      <dgm:spPr/>
      <dgm:t>
        <a:bodyPr/>
        <a:lstStyle/>
        <a:p>
          <a:r>
            <a:rPr lang="en-US" dirty="0" smtClean="0"/>
            <a:t>Debt Instruments</a:t>
          </a:r>
          <a:endParaRPr lang="en-US" dirty="0"/>
        </a:p>
      </dgm:t>
    </dgm:pt>
    <dgm:pt modelId="{E4947764-A7F6-4880-9D8D-309E7035D279}" type="parTrans" cxnId="{19E20B8D-B5F0-4E56-81C8-2BEFFBBF9A77}">
      <dgm:prSet/>
      <dgm:spPr/>
      <dgm:t>
        <a:bodyPr/>
        <a:lstStyle/>
        <a:p>
          <a:endParaRPr lang="en-US"/>
        </a:p>
      </dgm:t>
    </dgm:pt>
    <dgm:pt modelId="{8443C564-DBE4-41F4-B3C5-BD3B6FF5C965}" type="sibTrans" cxnId="{19E20B8D-B5F0-4E56-81C8-2BEFFBBF9A77}">
      <dgm:prSet/>
      <dgm:spPr/>
      <dgm:t>
        <a:bodyPr/>
        <a:lstStyle/>
        <a:p>
          <a:endParaRPr lang="en-US"/>
        </a:p>
      </dgm:t>
    </dgm:pt>
    <dgm:pt modelId="{923D6C1B-9F3B-4D87-A274-F82EE16FE517}">
      <dgm:prSet phldrT="[Text]"/>
      <dgm:spPr/>
      <dgm:t>
        <a:bodyPr/>
        <a:lstStyle/>
        <a:p>
          <a:r>
            <a:rPr lang="en-US" dirty="0" smtClean="0"/>
            <a:t>Short term: &lt;1 year</a:t>
          </a:r>
          <a:endParaRPr lang="en-US" dirty="0"/>
        </a:p>
      </dgm:t>
    </dgm:pt>
    <dgm:pt modelId="{99597BD2-468B-4B8E-AC4D-7A07EB4FBD49}" type="parTrans" cxnId="{1FA3F07E-5670-48AD-A022-A45274329705}">
      <dgm:prSet/>
      <dgm:spPr/>
      <dgm:t>
        <a:bodyPr/>
        <a:lstStyle/>
        <a:p>
          <a:endParaRPr lang="en-US"/>
        </a:p>
      </dgm:t>
    </dgm:pt>
    <dgm:pt modelId="{C97EE49F-14D2-41E4-8257-09F8CF49E8BE}" type="sibTrans" cxnId="{1FA3F07E-5670-48AD-A022-A45274329705}">
      <dgm:prSet/>
      <dgm:spPr/>
      <dgm:t>
        <a:bodyPr/>
        <a:lstStyle/>
        <a:p>
          <a:endParaRPr lang="en-US"/>
        </a:p>
      </dgm:t>
    </dgm:pt>
    <dgm:pt modelId="{32D0CA29-71BF-4367-B24E-80002C31879E}">
      <dgm:prSet phldrT="[Text]"/>
      <dgm:spPr/>
      <dgm:t>
        <a:bodyPr/>
        <a:lstStyle/>
        <a:p>
          <a:r>
            <a:rPr lang="en-US" dirty="0" smtClean="0"/>
            <a:t>Long term: 1/&gt;</a:t>
          </a:r>
          <a:endParaRPr lang="en-US" dirty="0"/>
        </a:p>
      </dgm:t>
    </dgm:pt>
    <dgm:pt modelId="{96ECC5BF-A231-4EC4-AC43-52C30D8460A7}" type="parTrans" cxnId="{285447CC-54AE-4646-921E-ECC2FD4804CB}">
      <dgm:prSet/>
      <dgm:spPr/>
      <dgm:t>
        <a:bodyPr/>
        <a:lstStyle/>
        <a:p>
          <a:endParaRPr lang="en-US"/>
        </a:p>
      </dgm:t>
    </dgm:pt>
    <dgm:pt modelId="{80511330-2655-4331-B7EC-88B0CF37C879}" type="sibTrans" cxnId="{285447CC-54AE-4646-921E-ECC2FD4804CB}">
      <dgm:prSet/>
      <dgm:spPr/>
      <dgm:t>
        <a:bodyPr/>
        <a:lstStyle/>
        <a:p>
          <a:endParaRPr lang="en-US"/>
        </a:p>
      </dgm:t>
    </dgm:pt>
    <dgm:pt modelId="{03B3431E-4300-4902-A43F-F622EF44A230}" type="pres">
      <dgm:prSet presAssocID="{56A05F5D-E7D6-4236-9DC6-EB5FEFDBEC16}" presName="Name0" presStyleCnt="0">
        <dgm:presLayoutVars>
          <dgm:dir/>
          <dgm:animLvl val="lvl"/>
          <dgm:resizeHandles val="exact"/>
        </dgm:presLayoutVars>
      </dgm:prSet>
      <dgm:spPr/>
      <dgm:t>
        <a:bodyPr/>
        <a:lstStyle/>
        <a:p>
          <a:endParaRPr lang="en-US"/>
        </a:p>
      </dgm:t>
    </dgm:pt>
    <dgm:pt modelId="{297F5DC0-81B3-49F4-9C2F-E77F2E278133}" type="pres">
      <dgm:prSet presAssocID="{5DBC4250-FDD9-4011-8D27-4C892CC939D8}" presName="boxAndChildren" presStyleCnt="0"/>
      <dgm:spPr/>
      <dgm:t>
        <a:bodyPr/>
        <a:lstStyle/>
        <a:p>
          <a:endParaRPr lang="en-US"/>
        </a:p>
      </dgm:t>
    </dgm:pt>
    <dgm:pt modelId="{251EA468-209E-4906-9FD5-2F36BCC7F74B}" type="pres">
      <dgm:prSet presAssocID="{5DBC4250-FDD9-4011-8D27-4C892CC939D8}" presName="parentTextBox" presStyleLbl="node1" presStyleIdx="0" presStyleCnt="1"/>
      <dgm:spPr/>
      <dgm:t>
        <a:bodyPr/>
        <a:lstStyle/>
        <a:p>
          <a:endParaRPr lang="en-US"/>
        </a:p>
      </dgm:t>
    </dgm:pt>
    <dgm:pt modelId="{E128F629-9120-430D-8F53-7D45D9E9BF75}" type="pres">
      <dgm:prSet presAssocID="{5DBC4250-FDD9-4011-8D27-4C892CC939D8}" presName="entireBox" presStyleLbl="node1" presStyleIdx="0" presStyleCnt="1" custLinFactNeighborX="-13990" custLinFactNeighborY="-15736"/>
      <dgm:spPr/>
      <dgm:t>
        <a:bodyPr/>
        <a:lstStyle/>
        <a:p>
          <a:endParaRPr lang="en-US"/>
        </a:p>
      </dgm:t>
    </dgm:pt>
    <dgm:pt modelId="{379515BE-DBAB-480E-B145-1546BACA63F9}" type="pres">
      <dgm:prSet presAssocID="{5DBC4250-FDD9-4011-8D27-4C892CC939D8}" presName="descendantBox" presStyleCnt="0"/>
      <dgm:spPr/>
      <dgm:t>
        <a:bodyPr/>
        <a:lstStyle/>
        <a:p>
          <a:endParaRPr lang="en-US"/>
        </a:p>
      </dgm:t>
    </dgm:pt>
    <dgm:pt modelId="{3E395A50-CB9C-40CB-B165-E94B45ADE1B4}" type="pres">
      <dgm:prSet presAssocID="{923D6C1B-9F3B-4D87-A274-F82EE16FE517}" presName="childTextBox" presStyleLbl="fgAccFollowNode1" presStyleIdx="0" presStyleCnt="2">
        <dgm:presLayoutVars>
          <dgm:bulletEnabled val="1"/>
        </dgm:presLayoutVars>
      </dgm:prSet>
      <dgm:spPr/>
      <dgm:t>
        <a:bodyPr/>
        <a:lstStyle/>
        <a:p>
          <a:endParaRPr lang="en-US"/>
        </a:p>
      </dgm:t>
    </dgm:pt>
    <dgm:pt modelId="{40BAD73D-75BB-4B4A-83B3-833D583D75F2}" type="pres">
      <dgm:prSet presAssocID="{32D0CA29-71BF-4367-B24E-80002C31879E}" presName="childTextBox" presStyleLbl="fgAccFollowNode1" presStyleIdx="1" presStyleCnt="2">
        <dgm:presLayoutVars>
          <dgm:bulletEnabled val="1"/>
        </dgm:presLayoutVars>
      </dgm:prSet>
      <dgm:spPr/>
      <dgm:t>
        <a:bodyPr/>
        <a:lstStyle/>
        <a:p>
          <a:endParaRPr lang="en-US"/>
        </a:p>
      </dgm:t>
    </dgm:pt>
  </dgm:ptLst>
  <dgm:cxnLst>
    <dgm:cxn modelId="{19E20B8D-B5F0-4E56-81C8-2BEFFBBF9A77}" srcId="{56A05F5D-E7D6-4236-9DC6-EB5FEFDBEC16}" destId="{5DBC4250-FDD9-4011-8D27-4C892CC939D8}" srcOrd="0" destOrd="0" parTransId="{E4947764-A7F6-4880-9D8D-309E7035D279}" sibTransId="{8443C564-DBE4-41F4-B3C5-BD3B6FF5C965}"/>
    <dgm:cxn modelId="{CAE52A6E-77C3-4B22-ABB3-A51F923F39A9}" type="presOf" srcId="{5DBC4250-FDD9-4011-8D27-4C892CC939D8}" destId="{251EA468-209E-4906-9FD5-2F36BCC7F74B}" srcOrd="0" destOrd="0" presId="urn:microsoft.com/office/officeart/2005/8/layout/process4"/>
    <dgm:cxn modelId="{32BE4F15-F52C-4221-A740-3FD2F18C5D9E}" type="presOf" srcId="{5DBC4250-FDD9-4011-8D27-4C892CC939D8}" destId="{E128F629-9120-430D-8F53-7D45D9E9BF75}" srcOrd="1" destOrd="0" presId="urn:microsoft.com/office/officeart/2005/8/layout/process4"/>
    <dgm:cxn modelId="{64BACC43-4E1D-4235-B015-D6460D7B4DEB}" type="presOf" srcId="{56A05F5D-E7D6-4236-9DC6-EB5FEFDBEC16}" destId="{03B3431E-4300-4902-A43F-F622EF44A230}" srcOrd="0" destOrd="0" presId="urn:microsoft.com/office/officeart/2005/8/layout/process4"/>
    <dgm:cxn modelId="{AD1FA094-7296-4A77-965B-F01539456D83}" type="presOf" srcId="{32D0CA29-71BF-4367-B24E-80002C31879E}" destId="{40BAD73D-75BB-4B4A-83B3-833D583D75F2}" srcOrd="0" destOrd="0" presId="urn:microsoft.com/office/officeart/2005/8/layout/process4"/>
    <dgm:cxn modelId="{285447CC-54AE-4646-921E-ECC2FD4804CB}" srcId="{5DBC4250-FDD9-4011-8D27-4C892CC939D8}" destId="{32D0CA29-71BF-4367-B24E-80002C31879E}" srcOrd="1" destOrd="0" parTransId="{96ECC5BF-A231-4EC4-AC43-52C30D8460A7}" sibTransId="{80511330-2655-4331-B7EC-88B0CF37C879}"/>
    <dgm:cxn modelId="{1FA3F07E-5670-48AD-A022-A45274329705}" srcId="{5DBC4250-FDD9-4011-8D27-4C892CC939D8}" destId="{923D6C1B-9F3B-4D87-A274-F82EE16FE517}" srcOrd="0" destOrd="0" parTransId="{99597BD2-468B-4B8E-AC4D-7A07EB4FBD49}" sibTransId="{C97EE49F-14D2-41E4-8257-09F8CF49E8BE}"/>
    <dgm:cxn modelId="{2ECE70AA-334E-4161-9DCC-CE8BC3E881FF}" type="presOf" srcId="{923D6C1B-9F3B-4D87-A274-F82EE16FE517}" destId="{3E395A50-CB9C-40CB-B165-E94B45ADE1B4}" srcOrd="0" destOrd="0" presId="urn:microsoft.com/office/officeart/2005/8/layout/process4"/>
    <dgm:cxn modelId="{FDB02AC6-A18E-4520-B5A8-CF4DFAC38B89}" type="presParOf" srcId="{03B3431E-4300-4902-A43F-F622EF44A230}" destId="{297F5DC0-81B3-49F4-9C2F-E77F2E278133}" srcOrd="0" destOrd="0" presId="urn:microsoft.com/office/officeart/2005/8/layout/process4"/>
    <dgm:cxn modelId="{BA9567B5-4C4B-4FCA-921F-A569EE7526EF}" type="presParOf" srcId="{297F5DC0-81B3-49F4-9C2F-E77F2E278133}" destId="{251EA468-209E-4906-9FD5-2F36BCC7F74B}" srcOrd="0" destOrd="0" presId="urn:microsoft.com/office/officeart/2005/8/layout/process4"/>
    <dgm:cxn modelId="{21A5AFE1-A5AB-4744-8DAF-9AE127D40C90}" type="presParOf" srcId="{297F5DC0-81B3-49F4-9C2F-E77F2E278133}" destId="{E128F629-9120-430D-8F53-7D45D9E9BF75}" srcOrd="1" destOrd="0" presId="urn:microsoft.com/office/officeart/2005/8/layout/process4"/>
    <dgm:cxn modelId="{05EA0EBE-AF67-43CB-A1C9-12C1EECCCA7B}" type="presParOf" srcId="{297F5DC0-81B3-49F4-9C2F-E77F2E278133}" destId="{379515BE-DBAB-480E-B145-1546BACA63F9}" srcOrd="2" destOrd="0" presId="urn:microsoft.com/office/officeart/2005/8/layout/process4"/>
    <dgm:cxn modelId="{848D7A8A-55EE-4FE6-AC64-4A824A67508C}" type="presParOf" srcId="{379515BE-DBAB-480E-B145-1546BACA63F9}" destId="{3E395A50-CB9C-40CB-B165-E94B45ADE1B4}" srcOrd="0" destOrd="0" presId="urn:microsoft.com/office/officeart/2005/8/layout/process4"/>
    <dgm:cxn modelId="{5AF7DC80-FD75-47EE-9388-DEEF3E2E5D7D}" type="presParOf" srcId="{379515BE-DBAB-480E-B145-1546BACA63F9}" destId="{40BAD73D-75BB-4B4A-83B3-833D583D75F2}" srcOrd="1" destOrd="0" presId="urn:microsoft.com/office/officeart/2005/8/layout/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32C7-E2B9-46B9-87EA-8A327239A867}">
      <dsp:nvSpPr>
        <dsp:cNvPr id="0" name=""/>
        <dsp:cNvSpPr/>
      </dsp:nvSpPr>
      <dsp:spPr>
        <a:xfrm>
          <a:off x="0" y="0"/>
          <a:ext cx="8797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E33CF6-D2E3-4C26-AB2A-0926B8897E8A}">
      <dsp:nvSpPr>
        <dsp:cNvPr id="0" name=""/>
        <dsp:cNvSpPr/>
      </dsp:nvSpPr>
      <dsp:spPr>
        <a:xfrm>
          <a:off x="0" y="0"/>
          <a:ext cx="1759585" cy="1328340"/>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Govt</a:t>
          </a:r>
          <a:endParaRPr lang="en-US" sz="2900" kern="1200" dirty="0">
            <a:effectLst>
              <a:outerShdw blurRad="38100" dist="38100" dir="2700000" algn="tl">
                <a:srgbClr val="000000">
                  <a:alpha val="43137"/>
                </a:srgbClr>
              </a:outerShdw>
            </a:effectLst>
          </a:endParaRPr>
        </a:p>
      </dsp:txBody>
      <dsp:txXfrm>
        <a:off x="0" y="0"/>
        <a:ext cx="1759585" cy="1328340"/>
      </dsp:txXfrm>
    </dsp:sp>
    <dsp:sp modelId="{8FA21975-FCB8-4B3C-A789-169A88742C69}">
      <dsp:nvSpPr>
        <dsp:cNvPr id="0" name=""/>
        <dsp:cNvSpPr/>
      </dsp:nvSpPr>
      <dsp:spPr>
        <a:xfrm>
          <a:off x="1891553" y="30873"/>
          <a:ext cx="6906371" cy="617470"/>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effectLst>
                <a:outerShdw blurRad="38100" dist="38100" dir="2700000" algn="tl">
                  <a:srgbClr val="000000">
                    <a:alpha val="43137"/>
                  </a:srgbClr>
                </a:outerShdw>
              </a:effectLst>
            </a:rPr>
            <a:t>T-bills:  14 (only State), 91, 182, 364</a:t>
          </a:r>
          <a:endParaRPr lang="en-US" sz="3000" kern="1200" dirty="0">
            <a:effectLst>
              <a:outerShdw blurRad="38100" dist="38100" dir="2700000" algn="tl">
                <a:srgbClr val="000000">
                  <a:alpha val="43137"/>
                </a:srgbClr>
              </a:outerShdw>
            </a:effectLst>
          </a:endParaRPr>
        </a:p>
      </dsp:txBody>
      <dsp:txXfrm>
        <a:off x="1891553" y="30873"/>
        <a:ext cx="6906371" cy="617470"/>
      </dsp:txXfrm>
    </dsp:sp>
    <dsp:sp modelId="{E5B3F85E-734E-4B78-BB43-7879646E2193}">
      <dsp:nvSpPr>
        <dsp:cNvPr id="0" name=""/>
        <dsp:cNvSpPr/>
      </dsp:nvSpPr>
      <dsp:spPr>
        <a:xfrm>
          <a:off x="1759585" y="648344"/>
          <a:ext cx="70383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9DF53E-650E-4DF6-B6C8-0B43BDB45B8F}">
      <dsp:nvSpPr>
        <dsp:cNvPr id="0" name=""/>
        <dsp:cNvSpPr/>
      </dsp:nvSpPr>
      <dsp:spPr>
        <a:xfrm>
          <a:off x="1891553" y="679217"/>
          <a:ext cx="6906371" cy="617470"/>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effectLst>
                <a:outerShdw blurRad="38100" dist="38100" dir="2700000" algn="tl">
                  <a:srgbClr val="000000">
                    <a:alpha val="43137"/>
                  </a:srgbClr>
                </a:outerShdw>
              </a:effectLst>
            </a:rPr>
            <a:t>Cash Management Bills: </a:t>
          </a:r>
          <a:r>
            <a:rPr lang="en-US" sz="3000" kern="1200" dirty="0" err="1" smtClean="0">
              <a:effectLst>
                <a:outerShdw blurRad="38100" dist="38100" dir="2700000" algn="tl">
                  <a:srgbClr val="000000">
                    <a:alpha val="43137"/>
                  </a:srgbClr>
                </a:outerShdw>
              </a:effectLst>
            </a:rPr>
            <a:t>upto</a:t>
          </a:r>
          <a:r>
            <a:rPr lang="en-US" sz="3000" kern="1200" dirty="0" smtClean="0">
              <a:effectLst>
                <a:outerShdw blurRad="38100" dist="38100" dir="2700000" algn="tl">
                  <a:srgbClr val="000000">
                    <a:alpha val="43137"/>
                  </a:srgbClr>
                </a:outerShdw>
              </a:effectLst>
            </a:rPr>
            <a:t> 90 days</a:t>
          </a:r>
          <a:endParaRPr lang="en-US" sz="3000" kern="1200" dirty="0">
            <a:effectLst>
              <a:outerShdw blurRad="38100" dist="38100" dir="2700000" algn="tl">
                <a:srgbClr val="000000">
                  <a:alpha val="43137"/>
                </a:srgbClr>
              </a:outerShdw>
            </a:effectLst>
          </a:endParaRPr>
        </a:p>
      </dsp:txBody>
      <dsp:txXfrm>
        <a:off x="1891553" y="679217"/>
        <a:ext cx="6906371" cy="617470"/>
      </dsp:txXfrm>
    </dsp:sp>
    <dsp:sp modelId="{B8A19C50-8653-4F9B-9631-7AA3B9E4C631}">
      <dsp:nvSpPr>
        <dsp:cNvPr id="0" name=""/>
        <dsp:cNvSpPr/>
      </dsp:nvSpPr>
      <dsp:spPr>
        <a:xfrm>
          <a:off x="1759585" y="1296688"/>
          <a:ext cx="70383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D446A9-46B2-4DAC-958C-60E316352C5D}">
      <dsp:nvSpPr>
        <dsp:cNvPr id="0" name=""/>
        <dsp:cNvSpPr/>
      </dsp:nvSpPr>
      <dsp:spPr>
        <a:xfrm>
          <a:off x="0" y="1328340"/>
          <a:ext cx="8797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BF7388-117B-46F0-8D09-F238A0C20F45}">
      <dsp:nvSpPr>
        <dsp:cNvPr id="0" name=""/>
        <dsp:cNvSpPr/>
      </dsp:nvSpPr>
      <dsp:spPr>
        <a:xfrm>
          <a:off x="0" y="1328340"/>
          <a:ext cx="1759585" cy="1328340"/>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Companies</a:t>
          </a:r>
          <a:endParaRPr lang="en-US" sz="2900" kern="1200" dirty="0">
            <a:effectLst>
              <a:outerShdw blurRad="38100" dist="38100" dir="2700000" algn="tl">
                <a:srgbClr val="000000">
                  <a:alpha val="43137"/>
                </a:srgbClr>
              </a:outerShdw>
            </a:effectLst>
          </a:endParaRPr>
        </a:p>
      </dsp:txBody>
      <dsp:txXfrm>
        <a:off x="0" y="1328340"/>
        <a:ext cx="1759585" cy="1328340"/>
      </dsp:txXfrm>
    </dsp:sp>
    <dsp:sp modelId="{0EE3B6AD-E1EC-471F-A9C4-F144949388EE}">
      <dsp:nvSpPr>
        <dsp:cNvPr id="0" name=""/>
        <dsp:cNvSpPr/>
      </dsp:nvSpPr>
      <dsp:spPr>
        <a:xfrm>
          <a:off x="1891553" y="1388660"/>
          <a:ext cx="6906371" cy="1206403"/>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effectLst>
                <a:outerShdw blurRad="38100" dist="38100" dir="2700000" algn="tl">
                  <a:srgbClr val="000000">
                    <a:alpha val="43137"/>
                  </a:srgbClr>
                </a:outerShdw>
              </a:effectLst>
            </a:rPr>
            <a:t>Commercial papers, Promissory Notes</a:t>
          </a:r>
          <a:endParaRPr lang="en-US" sz="3000" kern="1200" dirty="0">
            <a:effectLst>
              <a:outerShdw blurRad="38100" dist="38100" dir="2700000" algn="tl">
                <a:srgbClr val="000000">
                  <a:alpha val="43137"/>
                </a:srgbClr>
              </a:outerShdw>
            </a:effectLst>
          </a:endParaRPr>
        </a:p>
      </dsp:txBody>
      <dsp:txXfrm>
        <a:off x="1891553" y="1388660"/>
        <a:ext cx="6906371" cy="1206403"/>
      </dsp:txXfrm>
    </dsp:sp>
    <dsp:sp modelId="{915B6F1A-1256-4173-BD49-8728B6C79009}">
      <dsp:nvSpPr>
        <dsp:cNvPr id="0" name=""/>
        <dsp:cNvSpPr/>
      </dsp:nvSpPr>
      <dsp:spPr>
        <a:xfrm>
          <a:off x="1759585" y="2595064"/>
          <a:ext cx="70383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248590-50E1-4446-A923-84A1F2C6AE59}">
      <dsp:nvSpPr>
        <dsp:cNvPr id="0" name=""/>
        <dsp:cNvSpPr/>
      </dsp:nvSpPr>
      <dsp:spPr>
        <a:xfrm>
          <a:off x="0" y="2656681"/>
          <a:ext cx="8797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3828-9779-4AD5-8798-EDDFB788C4B6}">
      <dsp:nvSpPr>
        <dsp:cNvPr id="0" name=""/>
        <dsp:cNvSpPr/>
      </dsp:nvSpPr>
      <dsp:spPr>
        <a:xfrm>
          <a:off x="0" y="2656681"/>
          <a:ext cx="1759585" cy="1328340"/>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Banks| FI</a:t>
          </a:r>
          <a:endParaRPr lang="en-US" sz="2900" kern="1200" dirty="0">
            <a:effectLst>
              <a:outerShdw blurRad="38100" dist="38100" dir="2700000" algn="tl">
                <a:srgbClr val="000000">
                  <a:alpha val="43137"/>
                </a:srgbClr>
              </a:outerShdw>
            </a:effectLst>
          </a:endParaRPr>
        </a:p>
      </dsp:txBody>
      <dsp:txXfrm>
        <a:off x="0" y="2656681"/>
        <a:ext cx="1759585" cy="1328340"/>
      </dsp:txXfrm>
    </dsp:sp>
    <dsp:sp modelId="{9B11BDFC-9BA2-4C7B-AF0F-DAE7886228A0}">
      <dsp:nvSpPr>
        <dsp:cNvPr id="0" name=""/>
        <dsp:cNvSpPr/>
      </dsp:nvSpPr>
      <dsp:spPr>
        <a:xfrm>
          <a:off x="1891553" y="2717001"/>
          <a:ext cx="6906371" cy="1206403"/>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effectLst>
                <a:outerShdw blurRad="38100" dist="38100" dir="2700000" algn="tl">
                  <a:srgbClr val="000000">
                    <a:alpha val="43137"/>
                  </a:srgbClr>
                </a:outerShdw>
              </a:effectLst>
            </a:rPr>
            <a:t>Certificate of Deposits</a:t>
          </a:r>
          <a:endParaRPr lang="en-US" sz="3000" kern="1200" dirty="0">
            <a:effectLst>
              <a:outerShdw blurRad="38100" dist="38100" dir="2700000" algn="tl">
                <a:srgbClr val="000000">
                  <a:alpha val="43137"/>
                </a:srgbClr>
              </a:outerShdw>
            </a:effectLst>
          </a:endParaRPr>
        </a:p>
      </dsp:txBody>
      <dsp:txXfrm>
        <a:off x="1891553" y="2717001"/>
        <a:ext cx="6906371" cy="1206403"/>
      </dsp:txXfrm>
    </dsp:sp>
    <dsp:sp modelId="{0018B1ED-41C3-498B-90C0-36FB6BF19FCF}">
      <dsp:nvSpPr>
        <dsp:cNvPr id="0" name=""/>
        <dsp:cNvSpPr/>
      </dsp:nvSpPr>
      <dsp:spPr>
        <a:xfrm>
          <a:off x="1759585" y="3923404"/>
          <a:ext cx="70383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934EF9-7F4E-4D5A-B932-3065FC48CB4F}">
      <dsp:nvSpPr>
        <dsp:cNvPr id="0" name=""/>
        <dsp:cNvSpPr/>
      </dsp:nvSpPr>
      <dsp:spPr>
        <a:xfrm>
          <a:off x="0" y="3985022"/>
          <a:ext cx="8797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DACC-BFC4-4E0F-84E3-A29FC19A2A63}">
      <dsp:nvSpPr>
        <dsp:cNvPr id="0" name=""/>
        <dsp:cNvSpPr/>
      </dsp:nvSpPr>
      <dsp:spPr>
        <a:xfrm>
          <a:off x="0" y="3985022"/>
          <a:ext cx="1759585" cy="1328340"/>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Merchant to Bank</a:t>
          </a:r>
          <a:endParaRPr lang="en-US" sz="2900" kern="1200" dirty="0">
            <a:effectLst>
              <a:outerShdw blurRad="38100" dist="38100" dir="2700000" algn="tl">
                <a:srgbClr val="000000">
                  <a:alpha val="43137"/>
                </a:srgbClr>
              </a:outerShdw>
            </a:effectLst>
          </a:endParaRPr>
        </a:p>
      </dsp:txBody>
      <dsp:txXfrm>
        <a:off x="0" y="3985022"/>
        <a:ext cx="1759585" cy="1328340"/>
      </dsp:txXfrm>
    </dsp:sp>
    <dsp:sp modelId="{71BA2B54-EDD6-4734-B44E-FBB7575BFC72}">
      <dsp:nvSpPr>
        <dsp:cNvPr id="0" name=""/>
        <dsp:cNvSpPr/>
      </dsp:nvSpPr>
      <dsp:spPr>
        <a:xfrm>
          <a:off x="1891553" y="4045342"/>
          <a:ext cx="6906371" cy="1206403"/>
        </a:xfrm>
        <a:prstGeom prst="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effectLst>
                <a:outerShdw blurRad="38100" dist="38100" dir="2700000" algn="tl">
                  <a:srgbClr val="000000">
                    <a:alpha val="43137"/>
                  </a:srgbClr>
                </a:outerShdw>
              </a:effectLst>
            </a:rPr>
            <a:t>Commercial Bill [invoice sold @discount]</a:t>
          </a:r>
          <a:endParaRPr lang="en-US" sz="3000" kern="1200" dirty="0">
            <a:effectLst>
              <a:outerShdw blurRad="38100" dist="38100" dir="2700000" algn="tl">
                <a:srgbClr val="000000">
                  <a:alpha val="43137"/>
                </a:srgbClr>
              </a:outerShdw>
            </a:effectLst>
          </a:endParaRPr>
        </a:p>
      </dsp:txBody>
      <dsp:txXfrm>
        <a:off x="1891553" y="4045342"/>
        <a:ext cx="6906371" cy="1206403"/>
      </dsp:txXfrm>
    </dsp:sp>
    <dsp:sp modelId="{0E6EB75F-478C-4482-80B8-7FA478074743}">
      <dsp:nvSpPr>
        <dsp:cNvPr id="0" name=""/>
        <dsp:cNvSpPr/>
      </dsp:nvSpPr>
      <dsp:spPr>
        <a:xfrm>
          <a:off x="1759585" y="5251745"/>
          <a:ext cx="703834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EDD5E-33D1-41D1-9028-692663EF8EA9}">
      <dsp:nvSpPr>
        <dsp:cNvPr id="0" name=""/>
        <dsp:cNvSpPr/>
      </dsp:nvSpPr>
      <dsp:spPr>
        <a:xfrm>
          <a:off x="0" y="2614"/>
          <a:ext cx="899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87783-A60C-4F5A-89F0-620B8E8BE51B}">
      <dsp:nvSpPr>
        <dsp:cNvPr id="0" name=""/>
        <dsp:cNvSpPr/>
      </dsp:nvSpPr>
      <dsp:spPr>
        <a:xfrm>
          <a:off x="0" y="2614"/>
          <a:ext cx="1798002" cy="1783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lvl="0" algn="l" defTabSz="2044700">
            <a:lnSpc>
              <a:spcPct val="90000"/>
            </a:lnSpc>
            <a:spcBef>
              <a:spcPct val="0"/>
            </a:spcBef>
            <a:spcAft>
              <a:spcPct val="35000"/>
            </a:spcAft>
          </a:pPr>
          <a:r>
            <a:rPr lang="en-US" sz="4600" kern="1200" dirty="0" smtClean="0"/>
            <a:t>WMA</a:t>
          </a:r>
          <a:endParaRPr lang="en-US" sz="4600" kern="1200" dirty="0"/>
        </a:p>
      </dsp:txBody>
      <dsp:txXfrm>
        <a:off x="0" y="2614"/>
        <a:ext cx="1798002" cy="1783095"/>
      </dsp:txXfrm>
    </dsp:sp>
    <dsp:sp modelId="{BA52E301-EC40-4044-B6F5-AD39EE26A1FA}">
      <dsp:nvSpPr>
        <dsp:cNvPr id="0" name=""/>
        <dsp:cNvSpPr/>
      </dsp:nvSpPr>
      <dsp:spPr>
        <a:xfrm>
          <a:off x="1932852" y="83585"/>
          <a:ext cx="7057159" cy="161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t>Ways and Means advances: Government- </a:t>
          </a:r>
          <a:r>
            <a:rPr lang="en-US" sz="3200" kern="1200" dirty="0" smtClean="0">
              <a:solidFill>
                <a:srgbClr val="FFFF00"/>
              </a:solidFill>
            </a:rPr>
            <a:t>temporary mismatch </a:t>
          </a:r>
          <a:r>
            <a:rPr lang="en-US" sz="3200" kern="1200" dirty="0" smtClean="0"/>
            <a:t>in receipt and payment. RBI helps, </a:t>
          </a:r>
          <a:r>
            <a:rPr lang="en-US" sz="3200" kern="1200" dirty="0" smtClean="0">
              <a:solidFill>
                <a:srgbClr val="FFFF00"/>
              </a:solidFill>
            </a:rPr>
            <a:t>not counted in Fiscal deficit</a:t>
          </a:r>
          <a:r>
            <a:rPr lang="en-US" sz="3200" kern="1200" dirty="0" smtClean="0"/>
            <a:t>.</a:t>
          </a:r>
          <a:endParaRPr lang="en-US" sz="3200" kern="1200" dirty="0"/>
        </a:p>
      </dsp:txBody>
      <dsp:txXfrm>
        <a:off x="1932852" y="83585"/>
        <a:ext cx="7057159" cy="1619412"/>
      </dsp:txXfrm>
    </dsp:sp>
    <dsp:sp modelId="{67E59311-5BC4-4854-92D0-734144173E89}">
      <dsp:nvSpPr>
        <dsp:cNvPr id="0" name=""/>
        <dsp:cNvSpPr/>
      </dsp:nvSpPr>
      <dsp:spPr>
        <a:xfrm>
          <a:off x="1798002" y="1702997"/>
          <a:ext cx="71920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EE395A-0478-42F9-BFE2-12E68C3746AA}">
      <dsp:nvSpPr>
        <dsp:cNvPr id="0" name=""/>
        <dsp:cNvSpPr/>
      </dsp:nvSpPr>
      <dsp:spPr>
        <a:xfrm>
          <a:off x="0" y="1785709"/>
          <a:ext cx="899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06CF2C-F08B-428F-A546-1831B853BFBD}">
      <dsp:nvSpPr>
        <dsp:cNvPr id="0" name=""/>
        <dsp:cNvSpPr/>
      </dsp:nvSpPr>
      <dsp:spPr>
        <a:xfrm>
          <a:off x="0" y="1785709"/>
          <a:ext cx="1798002" cy="1783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lvl="0" algn="l" defTabSz="2044700">
            <a:lnSpc>
              <a:spcPct val="90000"/>
            </a:lnSpc>
            <a:spcBef>
              <a:spcPct val="0"/>
            </a:spcBef>
            <a:spcAft>
              <a:spcPct val="35000"/>
            </a:spcAft>
          </a:pPr>
          <a:r>
            <a:rPr lang="en-US" sz="4600" kern="1200" dirty="0" smtClean="0"/>
            <a:t>Call Money</a:t>
          </a:r>
          <a:endParaRPr lang="en-US" sz="4600" kern="1200" dirty="0"/>
        </a:p>
      </dsp:txBody>
      <dsp:txXfrm>
        <a:off x="0" y="1785709"/>
        <a:ext cx="1798002" cy="1783095"/>
      </dsp:txXfrm>
    </dsp:sp>
    <dsp:sp modelId="{40077494-196D-4482-8B6D-977143F05655}">
      <dsp:nvSpPr>
        <dsp:cNvPr id="0" name=""/>
        <dsp:cNvSpPr/>
      </dsp:nvSpPr>
      <dsp:spPr>
        <a:xfrm>
          <a:off x="1932852" y="1866680"/>
          <a:ext cx="7057159" cy="161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t>Banks-FI inter borrowing 1 day. [usually for CRR-Adjustment] </a:t>
          </a:r>
          <a:r>
            <a:rPr lang="en-US" sz="3200" kern="1200" dirty="0" smtClean="0">
              <a:hlinkClick xmlns:r="http://schemas.openxmlformats.org/officeDocument/2006/relationships" r:id="rId1"/>
            </a:rPr>
            <a:t>lecture link</a:t>
          </a:r>
          <a:endParaRPr lang="en-US" sz="3200" kern="1200" dirty="0"/>
        </a:p>
      </dsp:txBody>
      <dsp:txXfrm>
        <a:off x="1932852" y="1866680"/>
        <a:ext cx="7057159" cy="1619412"/>
      </dsp:txXfrm>
    </dsp:sp>
    <dsp:sp modelId="{A879B9EB-F2F4-4EB1-9716-75A44CA280CD}">
      <dsp:nvSpPr>
        <dsp:cNvPr id="0" name=""/>
        <dsp:cNvSpPr/>
      </dsp:nvSpPr>
      <dsp:spPr>
        <a:xfrm>
          <a:off x="1798002" y="3486093"/>
          <a:ext cx="71920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952BBB-1F99-4026-9069-DA3A671A1D25}">
      <dsp:nvSpPr>
        <dsp:cNvPr id="0" name=""/>
        <dsp:cNvSpPr/>
      </dsp:nvSpPr>
      <dsp:spPr>
        <a:xfrm>
          <a:off x="0" y="3568805"/>
          <a:ext cx="89900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D6D92D-847B-42E3-9056-01F5FB78882C}">
      <dsp:nvSpPr>
        <dsp:cNvPr id="0" name=""/>
        <dsp:cNvSpPr/>
      </dsp:nvSpPr>
      <dsp:spPr>
        <a:xfrm>
          <a:off x="0" y="3568805"/>
          <a:ext cx="1798002" cy="1783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lvl="0" algn="l" defTabSz="2044700">
            <a:lnSpc>
              <a:spcPct val="90000"/>
            </a:lnSpc>
            <a:spcBef>
              <a:spcPct val="0"/>
            </a:spcBef>
            <a:spcAft>
              <a:spcPct val="35000"/>
            </a:spcAft>
          </a:pPr>
          <a:r>
            <a:rPr lang="en-US" sz="4600" kern="1200" dirty="0" smtClean="0"/>
            <a:t>Notice Money</a:t>
          </a:r>
          <a:endParaRPr lang="en-US" sz="4600" kern="1200" dirty="0"/>
        </a:p>
      </dsp:txBody>
      <dsp:txXfrm>
        <a:off x="0" y="3568805"/>
        <a:ext cx="1798002" cy="1783095"/>
      </dsp:txXfrm>
    </dsp:sp>
    <dsp:sp modelId="{879E12F9-8229-4C9F-88FC-E696D61D28B2}">
      <dsp:nvSpPr>
        <dsp:cNvPr id="0" name=""/>
        <dsp:cNvSpPr/>
      </dsp:nvSpPr>
      <dsp:spPr>
        <a:xfrm>
          <a:off x="1932852" y="3649775"/>
          <a:ext cx="7057159" cy="161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t>Banks-FI inter borrowing &gt;1-14 days. [usually for CRR-Adjustment]</a:t>
          </a:r>
          <a:endParaRPr lang="en-US" sz="3200" kern="1200" dirty="0"/>
        </a:p>
      </dsp:txBody>
      <dsp:txXfrm>
        <a:off x="1932852" y="3649775"/>
        <a:ext cx="7057159" cy="1619412"/>
      </dsp:txXfrm>
    </dsp:sp>
    <dsp:sp modelId="{3F4520F7-028D-4461-B363-530A2A707D78}">
      <dsp:nvSpPr>
        <dsp:cNvPr id="0" name=""/>
        <dsp:cNvSpPr/>
      </dsp:nvSpPr>
      <dsp:spPr>
        <a:xfrm>
          <a:off x="1798002" y="5269188"/>
          <a:ext cx="71920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B1FDE-5F33-43A7-83FC-0B31669BC4B4}">
      <dsp:nvSpPr>
        <dsp:cNvPr id="0" name=""/>
        <dsp:cNvSpPr/>
      </dsp:nvSpPr>
      <dsp:spPr>
        <a:xfrm>
          <a:off x="4971" y="5302"/>
          <a:ext cx="3867285" cy="89844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Short Term </a:t>
          </a:r>
          <a:br>
            <a:rPr lang="en-US" sz="2600" kern="1200" dirty="0" smtClean="0"/>
          </a:br>
          <a:r>
            <a:rPr lang="en-US" sz="2600" kern="1200" dirty="0" smtClean="0"/>
            <a:t>(</a:t>
          </a:r>
          <a:r>
            <a:rPr lang="en-US" sz="2600" kern="1200" dirty="0" err="1" smtClean="0"/>
            <a:t>upto</a:t>
          </a:r>
          <a:r>
            <a:rPr lang="en-US" sz="2600" kern="1200" dirty="0" smtClean="0"/>
            <a:t> 364 days)</a:t>
          </a:r>
          <a:endParaRPr lang="en-US" sz="2600" kern="1200" dirty="0"/>
        </a:p>
      </dsp:txBody>
      <dsp:txXfrm>
        <a:off x="4971" y="5302"/>
        <a:ext cx="3867285" cy="898446"/>
      </dsp:txXfrm>
    </dsp:sp>
    <dsp:sp modelId="{542DBB66-A692-444C-9625-665692387C57}">
      <dsp:nvSpPr>
        <dsp:cNvPr id="0" name=""/>
        <dsp:cNvSpPr/>
      </dsp:nvSpPr>
      <dsp:spPr>
        <a:xfrm>
          <a:off x="4971" y="903748"/>
          <a:ext cx="3867285" cy="49026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T-Bill</a:t>
          </a:r>
          <a:endParaRPr lang="en-US" sz="2600" kern="1200" dirty="0"/>
        </a:p>
        <a:p>
          <a:pPr marL="228600" lvl="1" indent="-228600" algn="l" defTabSz="1155700">
            <a:lnSpc>
              <a:spcPct val="90000"/>
            </a:lnSpc>
            <a:spcBef>
              <a:spcPct val="0"/>
            </a:spcBef>
            <a:spcAft>
              <a:spcPct val="15000"/>
            </a:spcAft>
            <a:buChar char="••"/>
          </a:pPr>
          <a:r>
            <a:rPr lang="en-US" sz="2600" kern="1200" dirty="0" smtClean="0"/>
            <a:t>CMB, CoD</a:t>
          </a:r>
          <a:endParaRPr lang="en-US" sz="2600" kern="1200" dirty="0"/>
        </a:p>
        <a:p>
          <a:pPr marL="228600" lvl="1" indent="-228600" algn="l" defTabSz="1155700">
            <a:lnSpc>
              <a:spcPct val="90000"/>
            </a:lnSpc>
            <a:spcBef>
              <a:spcPct val="0"/>
            </a:spcBef>
            <a:spcAft>
              <a:spcPct val="15000"/>
            </a:spcAft>
            <a:buChar char="••"/>
          </a:pPr>
          <a:r>
            <a:rPr lang="en-US" sz="2600" kern="1200" dirty="0" smtClean="0"/>
            <a:t>P-Notes</a:t>
          </a:r>
          <a:endParaRPr lang="en-US" sz="2600" kern="1200" dirty="0"/>
        </a:p>
        <a:p>
          <a:pPr marL="228600" lvl="1" indent="-228600" algn="l" defTabSz="1155700">
            <a:lnSpc>
              <a:spcPct val="90000"/>
            </a:lnSpc>
            <a:spcBef>
              <a:spcPct val="0"/>
            </a:spcBef>
            <a:spcAft>
              <a:spcPct val="15000"/>
            </a:spcAft>
            <a:buChar char="••"/>
          </a:pPr>
          <a:r>
            <a:rPr lang="en-US" sz="2600" kern="1200" dirty="0" smtClean="0"/>
            <a:t>C-Paper, C-Bill</a:t>
          </a:r>
          <a:endParaRPr lang="en-US" sz="2600" kern="1200" dirty="0"/>
        </a:p>
        <a:p>
          <a:pPr marL="228600" lvl="1" indent="-228600" algn="l" defTabSz="1155700">
            <a:lnSpc>
              <a:spcPct val="90000"/>
            </a:lnSpc>
            <a:spcBef>
              <a:spcPct val="0"/>
            </a:spcBef>
            <a:spcAft>
              <a:spcPct val="15000"/>
            </a:spcAft>
            <a:buChar char="••"/>
          </a:pPr>
          <a:r>
            <a:rPr lang="en-US" sz="2600" kern="1200" dirty="0" smtClean="0"/>
            <a:t>WMA, Call Money, Notice Money</a:t>
          </a:r>
          <a:endParaRPr lang="en-US" sz="2600" kern="1200" dirty="0"/>
        </a:p>
      </dsp:txBody>
      <dsp:txXfrm>
        <a:off x="4971" y="903748"/>
        <a:ext cx="3867285" cy="4902664"/>
      </dsp:txXfrm>
    </dsp:sp>
    <dsp:sp modelId="{0D228C79-A4D2-4482-90F3-6BADA71B4930}">
      <dsp:nvSpPr>
        <dsp:cNvPr id="0" name=""/>
        <dsp:cNvSpPr/>
      </dsp:nvSpPr>
      <dsp:spPr>
        <a:xfrm>
          <a:off x="4765715" y="5302"/>
          <a:ext cx="3867285" cy="89844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Long Term </a:t>
          </a:r>
          <a:br>
            <a:rPr lang="en-US" sz="2600" kern="1200" dirty="0" smtClean="0"/>
          </a:br>
          <a:r>
            <a:rPr lang="en-US" sz="2600" kern="1200" dirty="0" smtClean="0"/>
            <a:t>(1-20….</a:t>
          </a:r>
          <a:endParaRPr lang="en-US" sz="2600" kern="1200" dirty="0"/>
        </a:p>
      </dsp:txBody>
      <dsp:txXfrm>
        <a:off x="4765715" y="5302"/>
        <a:ext cx="3867285" cy="898446"/>
      </dsp:txXfrm>
    </dsp:sp>
    <dsp:sp modelId="{546D2736-D3FA-4460-8865-07B760B6D3C4}">
      <dsp:nvSpPr>
        <dsp:cNvPr id="0" name=""/>
        <dsp:cNvSpPr/>
      </dsp:nvSpPr>
      <dsp:spPr>
        <a:xfrm>
          <a:off x="4413676" y="903748"/>
          <a:ext cx="4571363" cy="49026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Loan, ECB</a:t>
          </a:r>
          <a:endParaRPr lang="en-US" sz="2600" kern="1200" dirty="0"/>
        </a:p>
        <a:p>
          <a:pPr marL="228600" lvl="1" indent="-228600" algn="l" defTabSz="1155700">
            <a:lnSpc>
              <a:spcPct val="90000"/>
            </a:lnSpc>
            <a:spcBef>
              <a:spcPct val="0"/>
            </a:spcBef>
            <a:spcAft>
              <a:spcPct val="15000"/>
            </a:spcAft>
            <a:buChar char="••"/>
          </a:pPr>
          <a:r>
            <a:rPr lang="en-US" sz="2600" kern="1200" dirty="0" smtClean="0"/>
            <a:t>Dated securities (G-Sec)</a:t>
          </a:r>
          <a:endParaRPr lang="en-US" sz="2600" kern="1200" dirty="0"/>
        </a:p>
        <a:p>
          <a:pPr marL="228600" lvl="1" indent="-228600" algn="l" defTabSz="1155700">
            <a:lnSpc>
              <a:spcPct val="90000"/>
            </a:lnSpc>
            <a:spcBef>
              <a:spcPct val="0"/>
            </a:spcBef>
            <a:spcAft>
              <a:spcPct val="15000"/>
            </a:spcAft>
            <a:buChar char="••"/>
          </a:pPr>
          <a:r>
            <a:rPr lang="en-US" sz="2600" kern="1200" dirty="0" smtClean="0"/>
            <a:t>Bonds (UK), Debentures (US), </a:t>
          </a:r>
          <a:endParaRPr lang="en-US" sz="2600" kern="1200" dirty="0"/>
        </a:p>
        <a:p>
          <a:pPr marL="228600" lvl="1" indent="-228600" algn="l" defTabSz="1155700">
            <a:lnSpc>
              <a:spcPct val="90000"/>
            </a:lnSpc>
            <a:spcBef>
              <a:spcPct val="0"/>
            </a:spcBef>
            <a:spcAft>
              <a:spcPct val="15000"/>
            </a:spcAft>
            <a:buChar char="••"/>
          </a:pPr>
          <a:r>
            <a:rPr lang="en-US" sz="2600" kern="1200" dirty="0" smtClean="0"/>
            <a:t>Municipal Bonds.</a:t>
          </a:r>
          <a:endParaRPr lang="en-US" sz="2600" kern="1200" dirty="0"/>
        </a:p>
        <a:p>
          <a:pPr marL="228600" lvl="1" indent="-228600" algn="l" defTabSz="1155700">
            <a:lnSpc>
              <a:spcPct val="90000"/>
            </a:lnSpc>
            <a:spcBef>
              <a:spcPct val="0"/>
            </a:spcBef>
            <a:spcAft>
              <a:spcPct val="15000"/>
            </a:spcAft>
            <a:buChar char="••"/>
          </a:pPr>
          <a:r>
            <a:rPr lang="en-US" sz="2600" kern="1200" dirty="0" smtClean="0"/>
            <a:t>Inflation Indexed Bonds [2013] by RBI to reduce gold consumption:</a:t>
          </a:r>
          <a:endParaRPr lang="en-US" sz="2600" kern="1200" dirty="0">
            <a:solidFill>
              <a:srgbClr val="C00000"/>
            </a:solidFill>
            <a:effectLst/>
          </a:endParaRPr>
        </a:p>
        <a:p>
          <a:pPr marL="457200" lvl="2" indent="-228600" algn="l" defTabSz="1155700">
            <a:lnSpc>
              <a:spcPct val="90000"/>
            </a:lnSpc>
            <a:spcBef>
              <a:spcPct val="0"/>
            </a:spcBef>
            <a:spcAft>
              <a:spcPct val="15000"/>
            </a:spcAft>
            <a:buChar char="••"/>
          </a:pPr>
          <a:r>
            <a:rPr lang="en-US" sz="2600" kern="1200" dirty="0" smtClean="0">
              <a:solidFill>
                <a:srgbClr val="C00000"/>
              </a:solidFill>
              <a:effectLst/>
            </a:rPr>
            <a:t>1.44%+WPI; </a:t>
          </a:r>
          <a:endParaRPr lang="en-US" sz="2600" kern="1200" dirty="0">
            <a:solidFill>
              <a:srgbClr val="C00000"/>
            </a:solidFill>
            <a:effectLst/>
          </a:endParaRPr>
        </a:p>
        <a:p>
          <a:pPr marL="457200" lvl="2" indent="-228600" algn="l" defTabSz="1155700">
            <a:lnSpc>
              <a:spcPct val="90000"/>
            </a:lnSpc>
            <a:spcBef>
              <a:spcPct val="0"/>
            </a:spcBef>
            <a:spcAft>
              <a:spcPct val="15000"/>
            </a:spcAft>
            <a:buChar char="••"/>
          </a:pPr>
          <a:r>
            <a:rPr lang="en-US" sz="2600" kern="1200" dirty="0" smtClean="0">
              <a:solidFill>
                <a:srgbClr val="C00000"/>
              </a:solidFill>
              <a:effectLst/>
            </a:rPr>
            <a:t>1.5% + CPI but lost sheen post-inflation control </a:t>
          </a:r>
          <a:endParaRPr lang="en-US" sz="2600" kern="1200" dirty="0">
            <a:solidFill>
              <a:srgbClr val="C00000"/>
            </a:solidFill>
            <a:effectLst/>
          </a:endParaRPr>
        </a:p>
      </dsp:txBody>
      <dsp:txXfrm>
        <a:off x="4413676" y="903748"/>
        <a:ext cx="4571363" cy="49026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12CBC-82B4-457D-A9B7-6A5FE0A44659}">
      <dsp:nvSpPr>
        <dsp:cNvPr id="0" name=""/>
        <dsp:cNvSpPr/>
      </dsp:nvSpPr>
      <dsp:spPr>
        <a:xfrm>
          <a:off x="0" y="90333"/>
          <a:ext cx="8924668" cy="635116"/>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Implications of “poor” rating on G-sec/ Sovereign bonds?</a:t>
          </a:r>
          <a:endParaRPr lang="en-US" sz="3000" kern="1200" dirty="0"/>
        </a:p>
      </dsp:txBody>
      <dsp:txXfrm>
        <a:off x="0" y="90333"/>
        <a:ext cx="8924668" cy="635116"/>
      </dsp:txXfrm>
    </dsp:sp>
    <dsp:sp modelId="{B5A421D4-6CAB-49CC-BAA7-0AB0A398DBF4}">
      <dsp:nvSpPr>
        <dsp:cNvPr id="0" name=""/>
        <dsp:cNvSpPr/>
      </dsp:nvSpPr>
      <dsp:spPr>
        <a:xfrm>
          <a:off x="0" y="769901"/>
          <a:ext cx="4462333" cy="236497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t>Issuing new bonds:</a:t>
          </a:r>
          <a:endParaRPr lang="en-US" sz="3000" kern="1200" dirty="0"/>
        </a:p>
        <a:p>
          <a:pPr marL="228600" lvl="1" indent="-228600" algn="l" defTabSz="1022350">
            <a:lnSpc>
              <a:spcPct val="90000"/>
            </a:lnSpc>
            <a:spcBef>
              <a:spcPct val="0"/>
            </a:spcBef>
            <a:spcAft>
              <a:spcPct val="15000"/>
            </a:spcAft>
            <a:buChar char="••"/>
          </a:pPr>
          <a:r>
            <a:rPr lang="en-US" sz="2300" kern="1200" dirty="0" smtClean="0"/>
            <a:t>Investors Bid low </a:t>
          </a:r>
          <a:r>
            <a:rPr lang="en-US" sz="2300" kern="1200" dirty="0" err="1" smtClean="0"/>
            <a:t>amt</a:t>
          </a:r>
          <a:r>
            <a:rPr lang="en-US" sz="2300" kern="1200" dirty="0" smtClean="0"/>
            <a:t> in E-</a:t>
          </a:r>
          <a:r>
            <a:rPr lang="en-US" sz="2300" kern="1200" dirty="0" err="1" smtClean="0"/>
            <a:t>Kuber</a:t>
          </a:r>
          <a:r>
            <a:rPr lang="en-US" sz="2300" kern="1200" dirty="0" smtClean="0"/>
            <a:t> auction</a:t>
          </a:r>
          <a:endParaRPr lang="en-US" sz="2300" kern="1200" dirty="0"/>
        </a:p>
        <a:p>
          <a:pPr marL="228600" lvl="1" indent="-228600" algn="l" defTabSz="1022350">
            <a:lnSpc>
              <a:spcPct val="90000"/>
            </a:lnSpc>
            <a:spcBef>
              <a:spcPct val="0"/>
            </a:spcBef>
            <a:spcAft>
              <a:spcPct val="15000"/>
            </a:spcAft>
            <a:buChar char="••"/>
          </a:pPr>
          <a:r>
            <a:rPr lang="en-US" sz="2300" kern="1200" dirty="0" smtClean="0"/>
            <a:t>Have to be sold @bigger “discount” on face value -&gt; %-wise borrowing expensive.</a:t>
          </a:r>
          <a:endParaRPr lang="en-US" sz="2300" kern="1200" dirty="0"/>
        </a:p>
      </dsp:txBody>
      <dsp:txXfrm>
        <a:off x="0" y="769901"/>
        <a:ext cx="4462333" cy="2364970"/>
      </dsp:txXfrm>
    </dsp:sp>
    <dsp:sp modelId="{E24A7DA9-CD46-495A-AE40-84CBB2362DE1}">
      <dsp:nvSpPr>
        <dsp:cNvPr id="0" name=""/>
        <dsp:cNvSpPr/>
      </dsp:nvSpPr>
      <dsp:spPr>
        <a:xfrm>
          <a:off x="4462334" y="906115"/>
          <a:ext cx="4462333" cy="209254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smtClean="0"/>
            <a:t>Existing Bond</a:t>
          </a:r>
          <a:endParaRPr lang="en-US" sz="3000" kern="1200" dirty="0"/>
        </a:p>
        <a:p>
          <a:pPr marL="228600" lvl="1" indent="-228600" algn="l" defTabSz="1022350">
            <a:lnSpc>
              <a:spcPct val="90000"/>
            </a:lnSpc>
            <a:spcBef>
              <a:spcPct val="0"/>
            </a:spcBef>
            <a:spcAft>
              <a:spcPct val="15000"/>
            </a:spcAft>
            <a:buChar char="••"/>
          </a:pPr>
          <a:r>
            <a:rPr lang="en-US" sz="2300" kern="1200" dirty="0" smtClean="0"/>
            <a:t>Investors sell away: yield </a:t>
          </a:r>
          <a:r>
            <a:rPr lang="en-US" sz="2300" kern="1200" dirty="0" smtClean="0">
              <a:latin typeface="Franklin Gothic Medium Cond" panose="020B0606030402020204" pitchFamily="34" charset="0"/>
            </a:rPr>
            <a:t>▲</a:t>
          </a:r>
          <a:endParaRPr lang="en-US" sz="2300" kern="1200" dirty="0"/>
        </a:p>
        <a:p>
          <a:pPr marL="228600" lvl="1" indent="-228600" algn="l" defTabSz="1022350">
            <a:lnSpc>
              <a:spcPct val="90000"/>
            </a:lnSpc>
            <a:spcBef>
              <a:spcPct val="0"/>
            </a:spcBef>
            <a:spcAft>
              <a:spcPct val="15000"/>
            </a:spcAft>
            <a:buChar char="••"/>
          </a:pPr>
          <a:r>
            <a:rPr lang="en-US" sz="2300" kern="1200" dirty="0" smtClean="0"/>
            <a:t>Future borrowing expensive.</a:t>
          </a:r>
          <a:endParaRPr lang="en-US" sz="2300" kern="1200" dirty="0"/>
        </a:p>
      </dsp:txBody>
      <dsp:txXfrm>
        <a:off x="4462334" y="906115"/>
        <a:ext cx="4462333" cy="2092542"/>
      </dsp:txXfrm>
    </dsp:sp>
    <dsp:sp modelId="{2C558C94-E3C7-44C1-9039-9B1F38AD85A1}">
      <dsp:nvSpPr>
        <dsp:cNvPr id="0" name=""/>
        <dsp:cNvSpPr/>
      </dsp:nvSpPr>
      <dsp:spPr>
        <a:xfrm>
          <a:off x="0" y="2998658"/>
          <a:ext cx="8924668" cy="232504"/>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B1D0D-0B34-459C-A1AD-3F44D6FD38F5}">
      <dsp:nvSpPr>
        <dsp:cNvPr id="0" name=""/>
        <dsp:cNvSpPr/>
      </dsp:nvSpPr>
      <dsp:spPr>
        <a:xfrm>
          <a:off x="0" y="0"/>
          <a:ext cx="8797925" cy="181605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9A108F-86F2-4C05-9306-836734F45E34}">
      <dsp:nvSpPr>
        <dsp:cNvPr id="0" name=""/>
        <dsp:cNvSpPr/>
      </dsp:nvSpPr>
      <dsp:spPr>
        <a:xfrm>
          <a:off x="690077" y="242140"/>
          <a:ext cx="1732110" cy="1331770"/>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195405-D7E3-4AB1-9688-86E46EDA25E7}">
      <dsp:nvSpPr>
        <dsp:cNvPr id="0" name=""/>
        <dsp:cNvSpPr/>
      </dsp:nvSpPr>
      <dsp:spPr>
        <a:xfrm rot="10800000">
          <a:off x="263937" y="1816051"/>
          <a:ext cx="2584390" cy="2219617"/>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t" anchorCtr="0">
          <a:noAutofit/>
        </a:bodyPr>
        <a:lstStyle/>
        <a:p>
          <a:pPr lvl="0" algn="l" defTabSz="1822450">
            <a:lnSpc>
              <a:spcPct val="90000"/>
            </a:lnSpc>
            <a:spcBef>
              <a:spcPct val="0"/>
            </a:spcBef>
            <a:spcAft>
              <a:spcPct val="35000"/>
            </a:spcAft>
          </a:pPr>
          <a:r>
            <a:rPr lang="en-US" sz="4100" kern="1200" dirty="0" smtClean="0"/>
            <a:t>108/100</a:t>
          </a:r>
          <a:endParaRPr lang="en-US" sz="4100" kern="1200" dirty="0"/>
        </a:p>
        <a:p>
          <a:pPr marL="285750" lvl="1" indent="-285750" algn="l" defTabSz="1422400">
            <a:lnSpc>
              <a:spcPct val="90000"/>
            </a:lnSpc>
            <a:spcBef>
              <a:spcPct val="0"/>
            </a:spcBef>
            <a:spcAft>
              <a:spcPct val="15000"/>
            </a:spcAft>
            <a:buChar char="••"/>
          </a:pPr>
          <a:r>
            <a:rPr lang="en-US" sz="3200" kern="1200" dirty="0" smtClean="0"/>
            <a:t>8% (if not sold)</a:t>
          </a:r>
          <a:endParaRPr lang="en-US" sz="3200" kern="1200" dirty="0"/>
        </a:p>
      </dsp:txBody>
      <dsp:txXfrm rot="10800000">
        <a:off x="332198" y="1816051"/>
        <a:ext cx="2447868" cy="2151356"/>
      </dsp:txXfrm>
    </dsp:sp>
    <dsp:sp modelId="{5988C063-EEAC-4E87-8DFA-000399C4F4A6}">
      <dsp:nvSpPr>
        <dsp:cNvPr id="0" name=""/>
        <dsp:cNvSpPr/>
      </dsp:nvSpPr>
      <dsp:spPr>
        <a:xfrm>
          <a:off x="3521200" y="242140"/>
          <a:ext cx="1755524" cy="1331770"/>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208C02-C60B-4D1D-A77C-DF2F381E4653}">
      <dsp:nvSpPr>
        <dsp:cNvPr id="0" name=""/>
        <dsp:cNvSpPr/>
      </dsp:nvSpPr>
      <dsp:spPr>
        <a:xfrm rot="10800000">
          <a:off x="3106767" y="1816051"/>
          <a:ext cx="2584390" cy="2219617"/>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t" anchorCtr="0">
          <a:noAutofit/>
        </a:bodyPr>
        <a:lstStyle/>
        <a:p>
          <a:pPr lvl="0" algn="l" defTabSz="1822450">
            <a:lnSpc>
              <a:spcPct val="90000"/>
            </a:lnSpc>
            <a:spcBef>
              <a:spcPct val="0"/>
            </a:spcBef>
            <a:spcAft>
              <a:spcPct val="35000"/>
            </a:spcAft>
          </a:pPr>
          <a:r>
            <a:rPr lang="en-US" sz="4100" kern="1200" dirty="0" smtClean="0"/>
            <a:t>108/90</a:t>
          </a:r>
          <a:endParaRPr lang="en-US" sz="4100" kern="1200" dirty="0"/>
        </a:p>
        <a:p>
          <a:pPr marL="285750" lvl="1" indent="-285750" algn="l" defTabSz="1422400">
            <a:lnSpc>
              <a:spcPct val="90000"/>
            </a:lnSpc>
            <a:spcBef>
              <a:spcPct val="0"/>
            </a:spcBef>
            <a:spcAft>
              <a:spcPct val="15000"/>
            </a:spcAft>
            <a:buChar char="••"/>
          </a:pPr>
          <a:r>
            <a:rPr lang="en-US" sz="3200" kern="1200" dirty="0" smtClean="0"/>
            <a:t>= 20%</a:t>
          </a:r>
          <a:endParaRPr lang="en-US" sz="3200" kern="1200" dirty="0"/>
        </a:p>
      </dsp:txBody>
      <dsp:txXfrm rot="10800000">
        <a:off x="3175028" y="1816051"/>
        <a:ext cx="2447868" cy="2151356"/>
      </dsp:txXfrm>
    </dsp:sp>
    <dsp:sp modelId="{68A50B90-5C4D-4BC4-9C7E-41DCEAE1A93E}">
      <dsp:nvSpPr>
        <dsp:cNvPr id="0" name=""/>
        <dsp:cNvSpPr/>
      </dsp:nvSpPr>
      <dsp:spPr>
        <a:xfrm>
          <a:off x="6501790" y="110341"/>
          <a:ext cx="1480002" cy="1595368"/>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FE6713-FDE4-49D0-B591-41B4C87D2C15}">
      <dsp:nvSpPr>
        <dsp:cNvPr id="0" name=""/>
        <dsp:cNvSpPr/>
      </dsp:nvSpPr>
      <dsp:spPr>
        <a:xfrm rot="10800000">
          <a:off x="5949596" y="1816051"/>
          <a:ext cx="2584390" cy="2219617"/>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t" anchorCtr="0">
          <a:noAutofit/>
        </a:bodyPr>
        <a:lstStyle/>
        <a:p>
          <a:pPr lvl="0" algn="l" defTabSz="1822450">
            <a:lnSpc>
              <a:spcPct val="90000"/>
            </a:lnSpc>
            <a:spcBef>
              <a:spcPct val="0"/>
            </a:spcBef>
            <a:spcAft>
              <a:spcPct val="35000"/>
            </a:spcAft>
          </a:pPr>
          <a:r>
            <a:rPr lang="en-US" sz="4100" kern="1200" dirty="0" smtClean="0"/>
            <a:t>108/80</a:t>
          </a:r>
          <a:endParaRPr lang="en-US" sz="4100" kern="1200" dirty="0"/>
        </a:p>
        <a:p>
          <a:pPr marL="285750" lvl="1" indent="-285750" algn="l" defTabSz="1422400">
            <a:lnSpc>
              <a:spcPct val="90000"/>
            </a:lnSpc>
            <a:spcBef>
              <a:spcPct val="0"/>
            </a:spcBef>
            <a:spcAft>
              <a:spcPct val="15000"/>
            </a:spcAft>
            <a:buChar char="••"/>
          </a:pPr>
          <a:r>
            <a:rPr lang="en-US" sz="3200" kern="1200" dirty="0" smtClean="0"/>
            <a:t>=35%</a:t>
          </a:r>
          <a:endParaRPr lang="en-US" sz="3200" kern="1200" dirty="0"/>
        </a:p>
      </dsp:txBody>
      <dsp:txXfrm rot="10800000">
        <a:off x="6017857" y="1816051"/>
        <a:ext cx="2447868" cy="215135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4DFA9-40EA-4796-B51F-E4D5284B8A8D}">
      <dsp:nvSpPr>
        <dsp:cNvPr id="0" name=""/>
        <dsp:cNvSpPr/>
      </dsp:nvSpPr>
      <dsp:spPr>
        <a:xfrm>
          <a:off x="4468" y="389562"/>
          <a:ext cx="2126415" cy="1465100"/>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93612-E4C7-4B0C-9D46-3DFB65FD6C06}">
      <dsp:nvSpPr>
        <dsp:cNvPr id="0" name=""/>
        <dsp:cNvSpPr/>
      </dsp:nvSpPr>
      <dsp:spPr>
        <a:xfrm>
          <a:off x="4468"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Debt</a:t>
          </a:r>
          <a:endParaRPr lang="en-US" sz="2300" kern="1200" dirty="0"/>
        </a:p>
      </dsp:txBody>
      <dsp:txXfrm>
        <a:off x="4468" y="1854663"/>
        <a:ext cx="2126415" cy="788900"/>
      </dsp:txXfrm>
    </dsp:sp>
    <dsp:sp modelId="{FF6176CA-B3C9-479D-86DD-F35678D6C01F}">
      <dsp:nvSpPr>
        <dsp:cNvPr id="0" name=""/>
        <dsp:cNvSpPr/>
      </dsp:nvSpPr>
      <dsp:spPr>
        <a:xfrm>
          <a:off x="2343615" y="389562"/>
          <a:ext cx="2126415" cy="1465100"/>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695FB-A3BE-4DE4-A5C4-F280F32C5459}">
      <dsp:nvSpPr>
        <dsp:cNvPr id="0" name=""/>
        <dsp:cNvSpPr/>
      </dsp:nvSpPr>
      <dsp:spPr>
        <a:xfrm>
          <a:off x="2343615"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Equity</a:t>
          </a:r>
          <a:endParaRPr lang="en-US" sz="2300" kern="1200" dirty="0"/>
        </a:p>
      </dsp:txBody>
      <dsp:txXfrm>
        <a:off x="2343615" y="1854663"/>
        <a:ext cx="2126415" cy="788900"/>
      </dsp:txXfrm>
    </dsp:sp>
    <dsp:sp modelId="{D22EB30C-7667-4F83-A74C-F8A1FF46C480}">
      <dsp:nvSpPr>
        <dsp:cNvPr id="0" name=""/>
        <dsp:cNvSpPr/>
      </dsp:nvSpPr>
      <dsp:spPr>
        <a:xfrm>
          <a:off x="4785765" y="389562"/>
          <a:ext cx="1920408" cy="1465100"/>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E3FF7-3317-4963-A821-74869F1C6381}">
      <dsp:nvSpPr>
        <dsp:cNvPr id="0" name=""/>
        <dsp:cNvSpPr/>
      </dsp:nvSpPr>
      <dsp:spPr>
        <a:xfrm>
          <a:off x="4682761"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smtClean="0"/>
            <a:t>Investment Funds</a:t>
          </a:r>
          <a:endParaRPr lang="en-US" sz="2300" kern="1200" dirty="0"/>
        </a:p>
      </dsp:txBody>
      <dsp:txXfrm>
        <a:off x="4682761" y="1854663"/>
        <a:ext cx="2126415" cy="788900"/>
      </dsp:txXfrm>
    </dsp:sp>
    <dsp:sp modelId="{0DEC6CA7-6F93-4E4E-A96F-890A28878F25}">
      <dsp:nvSpPr>
        <dsp:cNvPr id="0" name=""/>
        <dsp:cNvSpPr/>
      </dsp:nvSpPr>
      <dsp:spPr>
        <a:xfrm>
          <a:off x="7252231" y="389562"/>
          <a:ext cx="1665770" cy="1465100"/>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15738-6F2E-4B10-804A-C3C185AC450B}">
      <dsp:nvSpPr>
        <dsp:cNvPr id="0" name=""/>
        <dsp:cNvSpPr/>
      </dsp:nvSpPr>
      <dsp:spPr>
        <a:xfrm>
          <a:off x="7021908"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Derivatives</a:t>
          </a:r>
          <a:endParaRPr lang="en-US" sz="2300" kern="1200" dirty="0"/>
        </a:p>
      </dsp:txBody>
      <dsp:txXfrm>
        <a:off x="7021908" y="1854663"/>
        <a:ext cx="2126415" cy="788900"/>
      </dsp:txXfrm>
    </dsp:sp>
    <dsp:sp modelId="{64421D36-0638-4CBA-9321-4513D9877EB1}">
      <dsp:nvSpPr>
        <dsp:cNvPr id="0" name=""/>
        <dsp:cNvSpPr/>
      </dsp:nvSpPr>
      <dsp:spPr>
        <a:xfrm>
          <a:off x="87100" y="2856205"/>
          <a:ext cx="1961150" cy="1465100"/>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ED663-079D-4FD3-9E15-C6F2BBF7EF9D}">
      <dsp:nvSpPr>
        <dsp:cNvPr id="0" name=""/>
        <dsp:cNvSpPr/>
      </dsp:nvSpPr>
      <dsp:spPr>
        <a:xfrm>
          <a:off x="446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SENSEX</a:t>
          </a:r>
          <a:endParaRPr lang="en-US" sz="2300" kern="1200" dirty="0"/>
        </a:p>
      </dsp:txBody>
      <dsp:txXfrm>
        <a:off x="4468" y="4321305"/>
        <a:ext cx="2126415" cy="788900"/>
      </dsp:txXfrm>
    </dsp:sp>
    <dsp:sp modelId="{2A9EB252-9A7D-4B64-84F1-6587D40CB684}">
      <dsp:nvSpPr>
        <dsp:cNvPr id="0" name=""/>
        <dsp:cNvSpPr/>
      </dsp:nvSpPr>
      <dsp:spPr>
        <a:xfrm>
          <a:off x="2343615" y="2856205"/>
          <a:ext cx="2126415" cy="1465100"/>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5E76A2-BCEC-47ED-9433-5873ABACFE04}">
      <dsp:nvSpPr>
        <dsp:cNvPr id="0" name=""/>
        <dsp:cNvSpPr/>
      </dsp:nvSpPr>
      <dsp:spPr>
        <a:xfrm>
          <a:off x="2343615"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SEBI &amp; Scams</a:t>
          </a:r>
          <a:endParaRPr lang="en-US" sz="2300" kern="1200" dirty="0"/>
        </a:p>
      </dsp:txBody>
      <dsp:txXfrm>
        <a:off x="2343615" y="4321305"/>
        <a:ext cx="2126415" cy="788900"/>
      </dsp:txXfrm>
    </dsp:sp>
    <dsp:sp modelId="{36882F3D-4D9D-4038-ABF4-E27286440033}">
      <dsp:nvSpPr>
        <dsp:cNvPr id="0" name=""/>
        <dsp:cNvSpPr/>
      </dsp:nvSpPr>
      <dsp:spPr>
        <a:xfrm>
          <a:off x="4682761" y="2856205"/>
          <a:ext cx="2126415" cy="1465100"/>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80949A-99E9-4B55-9DBF-A396E1159C4F}">
      <dsp:nvSpPr>
        <dsp:cNvPr id="0" name=""/>
        <dsp:cNvSpPr/>
      </dsp:nvSpPr>
      <dsp:spPr>
        <a:xfrm>
          <a:off x="4682761"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Companies Act</a:t>
          </a:r>
          <a:endParaRPr lang="en-US" sz="2300" kern="1200" dirty="0"/>
        </a:p>
      </dsp:txBody>
      <dsp:txXfrm>
        <a:off x="4682761" y="4321305"/>
        <a:ext cx="2126415" cy="788900"/>
      </dsp:txXfrm>
    </dsp:sp>
    <dsp:sp modelId="{77582C9D-AF10-44CC-BA18-7B1C2EB052ED}">
      <dsp:nvSpPr>
        <dsp:cNvPr id="0" name=""/>
        <dsp:cNvSpPr/>
      </dsp:nvSpPr>
      <dsp:spPr>
        <a:xfrm>
          <a:off x="7080278" y="2856205"/>
          <a:ext cx="2009675" cy="1465100"/>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17C68-5362-4579-91FD-24CA8AF270A9}">
      <dsp:nvSpPr>
        <dsp:cNvPr id="0" name=""/>
        <dsp:cNvSpPr/>
      </dsp:nvSpPr>
      <dsp:spPr>
        <a:xfrm>
          <a:off x="702190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Corporate Governance</a:t>
          </a:r>
          <a:endParaRPr lang="en-US" sz="2300" kern="1200" dirty="0"/>
        </a:p>
      </dsp:txBody>
      <dsp:txXfrm>
        <a:off x="7021908" y="4321305"/>
        <a:ext cx="2126415" cy="7889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06055-4C34-4971-9366-379D91FC190E}">
      <dsp:nvSpPr>
        <dsp:cNvPr id="0" name=""/>
        <dsp:cNvSpPr/>
      </dsp:nvSpPr>
      <dsp:spPr>
        <a:xfrm>
          <a:off x="1010" y="2497300"/>
          <a:ext cx="8807870" cy="1097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Capital [10 Lakh]</a:t>
          </a:r>
          <a:endParaRPr lang="en-US" sz="2800" kern="1200" dirty="0"/>
        </a:p>
      </dsp:txBody>
      <dsp:txXfrm>
        <a:off x="33153" y="2529443"/>
        <a:ext cx="8743584" cy="1033142"/>
      </dsp:txXfrm>
    </dsp:sp>
    <dsp:sp modelId="{3D5B4647-4D85-4DB3-A82A-4AF6ED05B740}">
      <dsp:nvSpPr>
        <dsp:cNvPr id="0" name=""/>
        <dsp:cNvSpPr/>
      </dsp:nvSpPr>
      <dsp:spPr>
        <a:xfrm>
          <a:off x="1010" y="1249312"/>
          <a:ext cx="5753573" cy="1097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Equity (Partnership, Profit Sharing) </a:t>
          </a:r>
          <a:endParaRPr lang="en-US" sz="2800" b="1" kern="1200" dirty="0"/>
        </a:p>
      </dsp:txBody>
      <dsp:txXfrm>
        <a:off x="33153" y="1281455"/>
        <a:ext cx="5689287" cy="1033142"/>
      </dsp:txXfrm>
    </dsp:sp>
    <dsp:sp modelId="{F3715852-1C82-4765-948B-73FD44DFF55A}">
      <dsp:nvSpPr>
        <dsp:cNvPr id="0" name=""/>
        <dsp:cNvSpPr/>
      </dsp:nvSpPr>
      <dsp:spPr>
        <a:xfrm>
          <a:off x="1010" y="1324"/>
          <a:ext cx="2817616" cy="1097428"/>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Promoter: 5 lakh</a:t>
          </a:r>
          <a:endParaRPr lang="en-US" sz="2800" kern="1200" dirty="0"/>
        </a:p>
      </dsp:txBody>
      <dsp:txXfrm>
        <a:off x="33153" y="33467"/>
        <a:ext cx="2753330" cy="1033142"/>
      </dsp:txXfrm>
    </dsp:sp>
    <dsp:sp modelId="{2D00168B-C0ED-4877-9C2E-920ECE7312BD}">
      <dsp:nvSpPr>
        <dsp:cNvPr id="0" name=""/>
        <dsp:cNvSpPr/>
      </dsp:nvSpPr>
      <dsp:spPr>
        <a:xfrm>
          <a:off x="2936967" y="1324"/>
          <a:ext cx="2817616" cy="10974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Shares Rs.2 lakh</a:t>
          </a:r>
          <a:endParaRPr lang="en-US" sz="2800" kern="1200" dirty="0"/>
        </a:p>
      </dsp:txBody>
      <dsp:txXfrm>
        <a:off x="2969110" y="33467"/>
        <a:ext cx="2753330" cy="1033142"/>
      </dsp:txXfrm>
    </dsp:sp>
    <dsp:sp modelId="{93D842C0-B547-46A2-A546-DA572D3DB53C}">
      <dsp:nvSpPr>
        <dsp:cNvPr id="0" name=""/>
        <dsp:cNvSpPr/>
      </dsp:nvSpPr>
      <dsp:spPr>
        <a:xfrm>
          <a:off x="5991264" y="1249312"/>
          <a:ext cx="2817616" cy="1097428"/>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Debt (pay interest irrespective of profit)</a:t>
          </a:r>
          <a:endParaRPr lang="en-US" sz="2800" kern="1200" dirty="0"/>
        </a:p>
      </dsp:txBody>
      <dsp:txXfrm>
        <a:off x="6023407" y="1281455"/>
        <a:ext cx="2753330" cy="1033142"/>
      </dsp:txXfrm>
    </dsp:sp>
    <dsp:sp modelId="{AAEE20F4-2EF3-43AE-AAD6-FE7265DC6727}">
      <dsp:nvSpPr>
        <dsp:cNvPr id="0" name=""/>
        <dsp:cNvSpPr/>
      </dsp:nvSpPr>
      <dsp:spPr>
        <a:xfrm>
          <a:off x="5991264" y="1324"/>
          <a:ext cx="2817616" cy="1097428"/>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Rs.3 Lakh</a:t>
          </a:r>
          <a:endParaRPr lang="en-US" sz="2800" kern="1200" dirty="0"/>
        </a:p>
      </dsp:txBody>
      <dsp:txXfrm>
        <a:off x="6023407" y="33467"/>
        <a:ext cx="2753330" cy="103314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1529E-DADC-4837-9CD5-16850BB061F8}">
      <dsp:nvSpPr>
        <dsp:cNvPr id="0" name=""/>
        <dsp:cNvSpPr/>
      </dsp:nvSpPr>
      <dsp:spPr>
        <a:xfrm>
          <a:off x="42" y="58328"/>
          <a:ext cx="4111139" cy="7776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effectLst/>
            </a:rPr>
            <a:t>Feature</a:t>
          </a:r>
          <a:endParaRPr lang="en-US" sz="2700" kern="1200" dirty="0">
            <a:effectLst/>
          </a:endParaRPr>
        </a:p>
      </dsp:txBody>
      <dsp:txXfrm>
        <a:off x="42" y="58328"/>
        <a:ext cx="4111139" cy="777600"/>
      </dsp:txXfrm>
    </dsp:sp>
    <dsp:sp modelId="{BF83DE47-8460-4180-B696-1F2C4E8C856B}">
      <dsp:nvSpPr>
        <dsp:cNvPr id="0" name=""/>
        <dsp:cNvSpPr/>
      </dsp:nvSpPr>
      <dsp:spPr>
        <a:xfrm>
          <a:off x="42" y="835928"/>
          <a:ext cx="4111139" cy="4419106"/>
        </a:xfrm>
        <a:prstGeom prst="rect">
          <a:avLst/>
        </a:prstGeom>
        <a:solidFill>
          <a:schemeClr val="bg1">
            <a:lumMod val="95000"/>
            <a:lumOff val="5000"/>
            <a:alpha val="90000"/>
          </a:schemeClr>
        </a:solidFill>
        <a:ln w="6350" cap="flat" cmpd="sng" algn="ctr">
          <a:solidFill>
            <a:schemeClr val="tx1">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solidFill>
                <a:schemeClr val="tx1"/>
              </a:solidFill>
              <a:effectLst/>
            </a:rPr>
            <a:t>**% out of 100%</a:t>
          </a:r>
          <a:endParaRPr lang="en-US" sz="2700" kern="1200" dirty="0">
            <a:solidFill>
              <a:schemeClr val="tx1"/>
            </a:solidFill>
            <a:effectLst/>
          </a:endParaRPr>
        </a:p>
        <a:p>
          <a:pPr marL="228600" lvl="1" indent="-228600" algn="l" defTabSz="1200150">
            <a:lnSpc>
              <a:spcPct val="90000"/>
            </a:lnSpc>
            <a:spcBef>
              <a:spcPct val="0"/>
            </a:spcBef>
            <a:spcAft>
              <a:spcPct val="15000"/>
            </a:spcAft>
            <a:buChar char="••"/>
          </a:pPr>
          <a:r>
            <a:rPr lang="en-US" sz="2700" kern="1200" dirty="0" smtClean="0">
              <a:solidFill>
                <a:schemeClr val="tx1"/>
              </a:solidFill>
              <a:effectLst/>
            </a:rPr>
            <a:t>Income not fixed.</a:t>
          </a:r>
          <a:endParaRPr lang="en-US" sz="2700" kern="1200" dirty="0">
            <a:solidFill>
              <a:schemeClr val="tx1"/>
            </a:solidFill>
            <a:effectLst/>
          </a:endParaRPr>
        </a:p>
        <a:p>
          <a:pPr marL="228600" lvl="1" indent="-228600" algn="l" defTabSz="1200150">
            <a:lnSpc>
              <a:spcPct val="90000"/>
            </a:lnSpc>
            <a:spcBef>
              <a:spcPct val="0"/>
            </a:spcBef>
            <a:spcAft>
              <a:spcPct val="15000"/>
            </a:spcAft>
            <a:buChar char="••"/>
          </a:pPr>
          <a:r>
            <a:rPr lang="en-US" sz="2700" kern="1200" dirty="0" smtClean="0">
              <a:solidFill>
                <a:schemeClr val="tx1"/>
              </a:solidFill>
              <a:effectLst/>
            </a:rPr>
            <a:t>Owners, Proprietors to company</a:t>
          </a:r>
          <a:endParaRPr lang="en-US" sz="2700" kern="1200" dirty="0">
            <a:solidFill>
              <a:schemeClr val="tx1"/>
            </a:solidFill>
            <a:effectLst/>
          </a:endParaRPr>
        </a:p>
        <a:p>
          <a:pPr marL="228600" lvl="1" indent="-228600" algn="l" defTabSz="1200150">
            <a:lnSpc>
              <a:spcPct val="90000"/>
            </a:lnSpc>
            <a:spcBef>
              <a:spcPct val="0"/>
            </a:spcBef>
            <a:spcAft>
              <a:spcPct val="15000"/>
            </a:spcAft>
            <a:buChar char="••"/>
          </a:pPr>
          <a:r>
            <a:rPr lang="en-US" sz="2700" kern="1200" smtClean="0">
              <a:solidFill>
                <a:schemeClr val="tx1"/>
              </a:solidFill>
              <a:effectLst/>
            </a:rPr>
            <a:t>Last claim during liquidation</a:t>
          </a:r>
          <a:endParaRPr lang="en-US" sz="2700" kern="1200" dirty="0" smtClean="0">
            <a:solidFill>
              <a:schemeClr val="tx1"/>
            </a:solidFill>
            <a:effectLst/>
          </a:endParaRPr>
        </a:p>
      </dsp:txBody>
      <dsp:txXfrm>
        <a:off x="42" y="835928"/>
        <a:ext cx="4111139" cy="4419106"/>
      </dsp:txXfrm>
    </dsp:sp>
    <dsp:sp modelId="{C3B27781-12BF-40F5-A87E-EC58F288E752}">
      <dsp:nvSpPr>
        <dsp:cNvPr id="0" name=""/>
        <dsp:cNvSpPr/>
      </dsp:nvSpPr>
      <dsp:spPr>
        <a:xfrm>
          <a:off x="4686742" y="58328"/>
          <a:ext cx="4111139" cy="7776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effectLst/>
            </a:rPr>
            <a:t>Types</a:t>
          </a:r>
          <a:endParaRPr lang="en-US" sz="2700" kern="1200" dirty="0">
            <a:effectLst/>
          </a:endParaRPr>
        </a:p>
      </dsp:txBody>
      <dsp:txXfrm>
        <a:off x="4686742" y="58328"/>
        <a:ext cx="4111139" cy="777600"/>
      </dsp:txXfrm>
    </dsp:sp>
    <dsp:sp modelId="{5DB06793-B303-4702-9EA0-3ED5F37BC106}">
      <dsp:nvSpPr>
        <dsp:cNvPr id="0" name=""/>
        <dsp:cNvSpPr/>
      </dsp:nvSpPr>
      <dsp:spPr>
        <a:xfrm>
          <a:off x="4686742" y="835928"/>
          <a:ext cx="4111139" cy="4419106"/>
        </a:xfrm>
        <a:prstGeom prst="rect">
          <a:avLst/>
        </a:prstGeom>
        <a:solidFill>
          <a:schemeClr val="bg1">
            <a:lumMod val="95000"/>
            <a:lumOff val="5000"/>
            <a:alpha val="90000"/>
          </a:schemeClr>
        </a:solidFill>
        <a:ln w="6350" cap="flat" cmpd="sng" algn="ctr">
          <a:solidFill>
            <a:schemeClr val="tx1">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solidFill>
                <a:schemeClr val="tx1"/>
              </a:solidFill>
              <a:effectLst/>
            </a:rPr>
            <a:t>Ordinary Shares</a:t>
          </a:r>
          <a:endParaRPr lang="en-US" sz="2700" kern="1200" dirty="0">
            <a:solidFill>
              <a:schemeClr val="tx1"/>
            </a:solidFill>
            <a:effectLst/>
          </a:endParaRPr>
        </a:p>
        <a:p>
          <a:pPr marL="228600" lvl="1" indent="-228600" algn="l" defTabSz="1200150">
            <a:lnSpc>
              <a:spcPct val="90000"/>
            </a:lnSpc>
            <a:spcBef>
              <a:spcPct val="0"/>
            </a:spcBef>
            <a:spcAft>
              <a:spcPct val="15000"/>
            </a:spcAft>
            <a:buChar char="••"/>
          </a:pPr>
          <a:r>
            <a:rPr lang="en-US" sz="2700" kern="1200" dirty="0" smtClean="0">
              <a:solidFill>
                <a:srgbClr val="FFC000"/>
              </a:solidFill>
              <a:effectLst/>
            </a:rPr>
            <a:t>Preferential shares </a:t>
          </a:r>
          <a:r>
            <a:rPr lang="en-US" sz="2700" kern="1200" dirty="0" smtClean="0">
              <a:solidFill>
                <a:schemeClr val="tx1"/>
              </a:solidFill>
              <a:effectLst/>
            </a:rPr>
            <a:t>with or without voting power.</a:t>
          </a:r>
          <a:endParaRPr lang="en-US" sz="2700" kern="1200" dirty="0">
            <a:solidFill>
              <a:schemeClr val="tx1"/>
            </a:solidFill>
            <a:effectLst/>
          </a:endParaRPr>
        </a:p>
        <a:p>
          <a:pPr marL="228600" lvl="1" indent="-228600" algn="l" defTabSz="1200150">
            <a:lnSpc>
              <a:spcPct val="90000"/>
            </a:lnSpc>
            <a:spcBef>
              <a:spcPct val="0"/>
            </a:spcBef>
            <a:spcAft>
              <a:spcPct val="15000"/>
            </a:spcAft>
            <a:buChar char="••"/>
          </a:pPr>
          <a:r>
            <a:rPr lang="en-US" sz="2700" kern="1200" dirty="0" smtClean="0">
              <a:solidFill>
                <a:srgbClr val="FFC000"/>
              </a:solidFill>
              <a:effectLst/>
            </a:rPr>
            <a:t>VCF-</a:t>
          </a:r>
          <a:r>
            <a:rPr lang="en-US" sz="2700" kern="1200" dirty="0" smtClean="0">
              <a:solidFill>
                <a:schemeClr val="tx1"/>
              </a:solidFill>
              <a:effectLst/>
            </a:rPr>
            <a:t>&gt; </a:t>
          </a:r>
          <a:r>
            <a:rPr lang="en-US" sz="2700" b="1" kern="1200" dirty="0" smtClean="0">
              <a:solidFill>
                <a:schemeClr val="tx1"/>
              </a:solidFill>
              <a:effectLst/>
            </a:rPr>
            <a:t>Professional firms </a:t>
          </a:r>
          <a:r>
            <a:rPr lang="en-US" sz="2700" kern="1200" dirty="0" smtClean="0">
              <a:solidFill>
                <a:schemeClr val="tx1"/>
              </a:solidFill>
              <a:effectLst/>
            </a:rPr>
            <a:t>helping startup cos. &lt;seed capital: to start biz.&gt;</a:t>
          </a:r>
          <a:endParaRPr lang="en-US" sz="2700" kern="1200" dirty="0">
            <a:solidFill>
              <a:schemeClr val="tx1"/>
            </a:solidFill>
            <a:effectLst/>
          </a:endParaRPr>
        </a:p>
        <a:p>
          <a:pPr marL="228600" lvl="1" indent="-228600" algn="l" defTabSz="1200150">
            <a:lnSpc>
              <a:spcPct val="90000"/>
            </a:lnSpc>
            <a:spcBef>
              <a:spcPct val="0"/>
            </a:spcBef>
            <a:spcAft>
              <a:spcPct val="15000"/>
            </a:spcAft>
            <a:buChar char="••"/>
          </a:pPr>
          <a:r>
            <a:rPr lang="en-US" sz="2700" kern="1200" dirty="0" smtClean="0">
              <a:solidFill>
                <a:srgbClr val="FFC000"/>
              </a:solidFill>
              <a:effectLst/>
            </a:rPr>
            <a:t>Angel Investor-</a:t>
          </a:r>
          <a:r>
            <a:rPr lang="en-US" sz="2700" kern="1200" dirty="0" smtClean="0">
              <a:solidFill>
                <a:schemeClr val="tx1"/>
              </a:solidFill>
              <a:effectLst/>
            </a:rPr>
            <a:t>&gt; rich individual helping startup cos. Like a “</a:t>
          </a:r>
          <a:r>
            <a:rPr lang="en-US" sz="2700" kern="1200" dirty="0" err="1" smtClean="0">
              <a:solidFill>
                <a:schemeClr val="tx1"/>
              </a:solidFill>
              <a:effectLst/>
            </a:rPr>
            <a:t>timepass</a:t>
          </a:r>
          <a:r>
            <a:rPr lang="en-US" sz="2700" kern="1200" dirty="0" smtClean="0">
              <a:solidFill>
                <a:schemeClr val="tx1"/>
              </a:solidFill>
              <a:effectLst/>
            </a:rPr>
            <a:t>” rather full time profession.  &lt;Azim </a:t>
          </a:r>
          <a:r>
            <a:rPr lang="en-US" sz="2700" kern="1200" dirty="0" err="1" smtClean="0">
              <a:solidFill>
                <a:schemeClr val="tx1"/>
              </a:solidFill>
              <a:effectLst/>
            </a:rPr>
            <a:t>Premiji</a:t>
          </a:r>
          <a:r>
            <a:rPr lang="en-US" sz="2700" kern="1200" dirty="0" smtClean="0">
              <a:solidFill>
                <a:schemeClr val="tx1"/>
              </a:solidFill>
              <a:effectLst/>
            </a:rPr>
            <a:t>, </a:t>
          </a:r>
          <a:r>
            <a:rPr lang="en-US" sz="2700" kern="1200" dirty="0" err="1" smtClean="0">
              <a:solidFill>
                <a:schemeClr val="tx1"/>
              </a:solidFill>
              <a:effectLst/>
            </a:rPr>
            <a:t>Ratan</a:t>
          </a:r>
          <a:r>
            <a:rPr lang="en-US" sz="2700" kern="1200" dirty="0" smtClean="0">
              <a:solidFill>
                <a:schemeClr val="tx1"/>
              </a:solidFill>
              <a:effectLst/>
            </a:rPr>
            <a:t> Tata&gt;</a:t>
          </a:r>
          <a:endParaRPr lang="en-US" sz="2700" kern="1200" dirty="0">
            <a:solidFill>
              <a:schemeClr val="tx1"/>
            </a:solidFill>
            <a:effectLst/>
          </a:endParaRPr>
        </a:p>
      </dsp:txBody>
      <dsp:txXfrm>
        <a:off x="4686742" y="835928"/>
        <a:ext cx="4111139" cy="441910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06055-4C34-4971-9366-379D91FC190E}">
      <dsp:nvSpPr>
        <dsp:cNvPr id="0" name=""/>
        <dsp:cNvSpPr/>
      </dsp:nvSpPr>
      <dsp:spPr>
        <a:xfrm>
          <a:off x="1749" y="1961901"/>
          <a:ext cx="4736280" cy="8967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Capital [200]</a:t>
          </a:r>
          <a:endParaRPr lang="en-US" sz="4100" kern="1200" dirty="0"/>
        </a:p>
      </dsp:txBody>
      <dsp:txXfrm>
        <a:off x="28014" y="1988166"/>
        <a:ext cx="4683750" cy="844215"/>
      </dsp:txXfrm>
    </dsp:sp>
    <dsp:sp modelId="{3D5B4647-4D85-4DB3-A82A-4AF6ED05B740}">
      <dsp:nvSpPr>
        <dsp:cNvPr id="0" name=""/>
        <dsp:cNvSpPr/>
      </dsp:nvSpPr>
      <dsp:spPr>
        <a:xfrm>
          <a:off x="1749" y="981950"/>
          <a:ext cx="2272687" cy="896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Equity  (100)</a:t>
          </a:r>
          <a:br>
            <a:rPr lang="en-US" sz="2500" kern="1200" dirty="0" smtClean="0"/>
          </a:br>
          <a:r>
            <a:rPr lang="en-US" sz="2500" kern="1200" dirty="0" smtClean="0"/>
            <a:t>Share</a:t>
          </a:r>
          <a:endParaRPr lang="en-US" sz="2500" kern="1200" dirty="0"/>
        </a:p>
      </dsp:txBody>
      <dsp:txXfrm>
        <a:off x="28014" y="1008215"/>
        <a:ext cx="2220157" cy="844215"/>
      </dsp:txXfrm>
    </dsp:sp>
    <dsp:sp modelId="{C9330CA9-32EB-4745-AA54-F5AB658BF78C}">
      <dsp:nvSpPr>
        <dsp:cNvPr id="0" name=""/>
        <dsp:cNvSpPr/>
      </dsp:nvSpPr>
      <dsp:spPr>
        <a:xfrm>
          <a:off x="1749" y="1999"/>
          <a:ext cx="2272687" cy="89674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@Rs. 10 </a:t>
          </a:r>
          <a:r>
            <a:rPr lang="en-US" sz="2500" u="sng" kern="1200" dirty="0" smtClean="0"/>
            <a:t>dividend</a:t>
          </a:r>
          <a:endParaRPr lang="en-US" sz="2500" u="sng" kern="1200" dirty="0"/>
        </a:p>
      </dsp:txBody>
      <dsp:txXfrm>
        <a:off x="28014" y="28264"/>
        <a:ext cx="2220157" cy="844215"/>
      </dsp:txXfrm>
    </dsp:sp>
    <dsp:sp modelId="{93D842C0-B547-46A2-A546-DA572D3DB53C}">
      <dsp:nvSpPr>
        <dsp:cNvPr id="0" name=""/>
        <dsp:cNvSpPr/>
      </dsp:nvSpPr>
      <dsp:spPr>
        <a:xfrm>
          <a:off x="2465342" y="981950"/>
          <a:ext cx="2272687" cy="896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Debt (100)</a:t>
          </a:r>
          <a:br>
            <a:rPr lang="en-US" sz="2500" kern="1200" dirty="0" smtClean="0"/>
          </a:br>
          <a:r>
            <a:rPr lang="en-US" sz="2500" kern="1200" dirty="0" smtClean="0"/>
            <a:t>Bond @8%</a:t>
          </a:r>
          <a:endParaRPr lang="en-US" sz="2500" kern="1200" dirty="0"/>
        </a:p>
      </dsp:txBody>
      <dsp:txXfrm>
        <a:off x="2491607" y="1008215"/>
        <a:ext cx="2220157" cy="844215"/>
      </dsp:txXfrm>
    </dsp:sp>
    <dsp:sp modelId="{AAEE20F4-2EF3-43AE-AAD6-FE7265DC6727}">
      <dsp:nvSpPr>
        <dsp:cNvPr id="0" name=""/>
        <dsp:cNvSpPr/>
      </dsp:nvSpPr>
      <dsp:spPr>
        <a:xfrm>
          <a:off x="2465342" y="1999"/>
          <a:ext cx="2272687" cy="89674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@Rs.8 Interest</a:t>
          </a:r>
          <a:endParaRPr lang="en-US" sz="2500" kern="1200" dirty="0"/>
        </a:p>
      </dsp:txBody>
      <dsp:txXfrm>
        <a:off x="2491607" y="28264"/>
        <a:ext cx="2220157" cy="8442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E22D3-CAEF-4DEC-B79F-68C144CA95E7}">
      <dsp:nvSpPr>
        <dsp:cNvPr id="0" name=""/>
        <dsp:cNvSpPr/>
      </dsp:nvSpPr>
      <dsp:spPr>
        <a:xfrm>
          <a:off x="42" y="30263"/>
          <a:ext cx="4111139"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smtClean="0"/>
            <a:t>Face value/ par value</a:t>
          </a:r>
          <a:endParaRPr lang="en-US" sz="3200" kern="1200" dirty="0"/>
        </a:p>
      </dsp:txBody>
      <dsp:txXfrm>
        <a:off x="42" y="30263"/>
        <a:ext cx="4111139" cy="921600"/>
      </dsp:txXfrm>
    </dsp:sp>
    <dsp:sp modelId="{D49BFBC8-3B97-41F1-A138-42E7253F14AA}">
      <dsp:nvSpPr>
        <dsp:cNvPr id="0" name=""/>
        <dsp:cNvSpPr/>
      </dsp:nvSpPr>
      <dsp:spPr>
        <a:xfrm>
          <a:off x="42" y="951863"/>
          <a:ext cx="4111139" cy="472689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smtClean="0"/>
            <a:t>Can be any integer</a:t>
          </a:r>
        </a:p>
        <a:p>
          <a:pPr marL="285750" lvl="1" indent="-285750" algn="l" defTabSz="1422400">
            <a:lnSpc>
              <a:spcPct val="90000"/>
            </a:lnSpc>
            <a:spcBef>
              <a:spcPct val="0"/>
            </a:spcBef>
            <a:spcAft>
              <a:spcPct val="15000"/>
            </a:spcAft>
            <a:buChar char="••"/>
          </a:pPr>
          <a:r>
            <a:rPr lang="en-US" sz="3200" kern="1200" dirty="0" smtClean="0"/>
            <a:t>1,2,5,8,10,20,</a:t>
          </a:r>
          <a:r>
            <a:rPr lang="en-US" sz="3200" kern="1200" dirty="0" smtClean="0">
              <a:solidFill>
                <a:srgbClr val="C00000"/>
              </a:solidFill>
            </a:rPr>
            <a:t>25</a:t>
          </a:r>
          <a:r>
            <a:rPr lang="en-US" sz="3200" kern="1200" dirty="0" smtClean="0"/>
            <a:t>, 50,100</a:t>
          </a:r>
        </a:p>
        <a:p>
          <a:pPr marL="285750" lvl="1" indent="-285750" algn="l" defTabSz="1422400">
            <a:lnSpc>
              <a:spcPct val="90000"/>
            </a:lnSpc>
            <a:spcBef>
              <a:spcPct val="0"/>
            </a:spcBef>
            <a:spcAft>
              <a:spcPct val="15000"/>
            </a:spcAft>
            <a:buChar char="••"/>
          </a:pPr>
          <a:r>
            <a:rPr lang="en-US" sz="3200" kern="1200" dirty="0" smtClean="0"/>
            <a:t>But not decimal: 1.50……x</a:t>
          </a:r>
        </a:p>
        <a:p>
          <a:pPr marL="285750" lvl="1" indent="-285750" algn="l" defTabSz="1422400">
            <a:lnSpc>
              <a:spcPct val="90000"/>
            </a:lnSpc>
            <a:spcBef>
              <a:spcPct val="0"/>
            </a:spcBef>
            <a:spcAft>
              <a:spcPct val="15000"/>
            </a:spcAft>
            <a:buChar char="••"/>
          </a:pPr>
          <a:r>
            <a:rPr lang="en-US" sz="3200" kern="1200" dirty="0" smtClean="0"/>
            <a:t>IPO &lt; face value ….x [unlike T-Bills]</a:t>
          </a:r>
        </a:p>
      </dsp:txBody>
      <dsp:txXfrm>
        <a:off x="42" y="951863"/>
        <a:ext cx="4111139" cy="4726890"/>
      </dsp:txXfrm>
    </dsp:sp>
    <dsp:sp modelId="{295B9326-CF5A-40A8-9175-232040D0CFFE}">
      <dsp:nvSpPr>
        <dsp:cNvPr id="0" name=""/>
        <dsp:cNvSpPr/>
      </dsp:nvSpPr>
      <dsp:spPr>
        <a:xfrm>
          <a:off x="4686742" y="30263"/>
          <a:ext cx="4111139"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smtClean="0"/>
            <a:t>Premium Value</a:t>
          </a:r>
          <a:endParaRPr lang="en-US" sz="3200" kern="1200" dirty="0"/>
        </a:p>
      </dsp:txBody>
      <dsp:txXfrm>
        <a:off x="4686742" y="30263"/>
        <a:ext cx="4111139" cy="921600"/>
      </dsp:txXfrm>
    </dsp:sp>
    <dsp:sp modelId="{40AE30E3-221A-401A-87D9-2808CCA536A3}">
      <dsp:nvSpPr>
        <dsp:cNvPr id="0" name=""/>
        <dsp:cNvSpPr/>
      </dsp:nvSpPr>
      <dsp:spPr>
        <a:xfrm>
          <a:off x="4686742" y="951863"/>
          <a:ext cx="4111139" cy="472689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smtClean="0">
              <a:solidFill>
                <a:srgbClr val="C00000"/>
              </a:solidFill>
            </a:rPr>
            <a:t>Rs.10 share </a:t>
          </a:r>
          <a:r>
            <a:rPr lang="en-US" sz="3200" kern="1200" dirty="0" smtClean="0"/>
            <a:t>with Rs.30 premium</a:t>
          </a:r>
          <a:endParaRPr lang="en-US" sz="3200" kern="1200" dirty="0"/>
        </a:p>
        <a:p>
          <a:pPr marL="285750" lvl="1" indent="-285750" algn="l" defTabSz="1422400">
            <a:lnSpc>
              <a:spcPct val="90000"/>
            </a:lnSpc>
            <a:spcBef>
              <a:spcPct val="0"/>
            </a:spcBef>
            <a:spcAft>
              <a:spcPct val="15000"/>
            </a:spcAft>
            <a:buChar char="••"/>
          </a:pPr>
          <a:r>
            <a:rPr lang="en-US" sz="3200" kern="1200" dirty="0" smtClean="0"/>
            <a:t>Rs. 10  + 30 = </a:t>
          </a:r>
          <a:r>
            <a:rPr lang="en-US" sz="3200" kern="1200" dirty="0" smtClean="0">
              <a:solidFill>
                <a:srgbClr val="C00000"/>
              </a:solidFill>
            </a:rPr>
            <a:t>40</a:t>
          </a:r>
          <a:endParaRPr lang="en-US" sz="3200" kern="1200" dirty="0">
            <a:solidFill>
              <a:srgbClr val="C00000"/>
            </a:solidFill>
          </a:endParaRPr>
        </a:p>
        <a:p>
          <a:pPr marL="285750" lvl="1" indent="-285750" algn="l" defTabSz="1422400">
            <a:lnSpc>
              <a:spcPct val="90000"/>
            </a:lnSpc>
            <a:spcBef>
              <a:spcPct val="0"/>
            </a:spcBef>
            <a:spcAft>
              <a:spcPct val="15000"/>
            </a:spcAft>
            <a:buChar char="••"/>
          </a:pPr>
          <a:r>
            <a:rPr lang="en-US" sz="3200" u="sng" kern="1200" dirty="0" smtClean="0">
              <a:solidFill>
                <a:srgbClr val="C00000"/>
              </a:solidFill>
            </a:rPr>
            <a:t>Sweet Equity: </a:t>
          </a:r>
          <a:r>
            <a:rPr lang="en-US" sz="3200" kern="1200" dirty="0" smtClean="0"/>
            <a:t>shares sold @discount to </a:t>
          </a:r>
          <a:r>
            <a:rPr lang="en-US" sz="3200" kern="1200" dirty="0" smtClean="0">
              <a:solidFill>
                <a:srgbClr val="C00000"/>
              </a:solidFill>
            </a:rPr>
            <a:t>directors</a:t>
          </a:r>
          <a:r>
            <a:rPr lang="en-US" sz="3200" kern="1200" dirty="0" smtClean="0"/>
            <a:t>, </a:t>
          </a:r>
          <a:r>
            <a:rPr lang="en-US" sz="3200" kern="1200" dirty="0" smtClean="0">
              <a:solidFill>
                <a:srgbClr val="C00000"/>
              </a:solidFill>
            </a:rPr>
            <a:t>employees</a:t>
          </a:r>
          <a:r>
            <a:rPr lang="en-US" sz="3200" kern="1200" dirty="0" smtClean="0"/>
            <a:t> for their value addition to cos as IPR, know-how etc. [</a:t>
          </a:r>
          <a:r>
            <a:rPr lang="en-US" sz="3200" kern="1200" dirty="0" smtClean="0">
              <a:solidFill>
                <a:srgbClr val="C00000"/>
              </a:solidFill>
            </a:rPr>
            <a:t>but regulated under Companies Act</a:t>
          </a:r>
          <a:r>
            <a:rPr lang="en-US" sz="3200" kern="1200" dirty="0" smtClean="0"/>
            <a:t>]</a:t>
          </a:r>
          <a:endParaRPr lang="en-US" sz="3200" kern="1200" dirty="0"/>
        </a:p>
      </dsp:txBody>
      <dsp:txXfrm>
        <a:off x="4686742" y="951863"/>
        <a:ext cx="4111139" cy="4726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A11F-57B2-4FA2-A814-99C2B4313AE0}">
      <dsp:nvSpPr>
        <dsp:cNvPr id="0" name=""/>
        <dsp:cNvSpPr/>
      </dsp:nvSpPr>
      <dsp:spPr>
        <a:xfrm>
          <a:off x="28548" y="161665"/>
          <a:ext cx="2837035" cy="1636560"/>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FD19550-DE6B-4CF8-89A2-26C9A4DA9EDB}">
      <dsp:nvSpPr>
        <dsp:cNvPr id="0" name=""/>
        <dsp:cNvSpPr/>
      </dsp:nvSpPr>
      <dsp:spPr>
        <a:xfrm>
          <a:off x="283881" y="1887797"/>
          <a:ext cx="2524961" cy="794369"/>
        </a:xfrm>
        <a:prstGeom prst="wedgeRectCallout">
          <a:avLst>
            <a:gd name="adj1" fmla="val 20250"/>
            <a:gd name="adj2" fmla="val -60700"/>
          </a:avLst>
        </a:prstGeom>
        <a:solidFill>
          <a:schemeClr val="accent5">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effectLst/>
              <a:latin typeface="Franklin Gothic Medium Cond" panose="020B0606030402020204" pitchFamily="34" charset="0"/>
            </a:rPr>
            <a:t>1.Banking, Fin, </a:t>
          </a:r>
          <a:r>
            <a:rPr lang="en-US" sz="2200" kern="1200" dirty="0" err="1" smtClean="0">
              <a:effectLst/>
              <a:latin typeface="Franklin Gothic Medium Cond" panose="020B0606030402020204" pitchFamily="34" charset="0"/>
            </a:rPr>
            <a:t>Insur</a:t>
          </a:r>
          <a:r>
            <a:rPr lang="en-US" sz="2200" kern="1200" dirty="0" smtClean="0">
              <a:effectLst/>
              <a:latin typeface="Franklin Gothic Medium Cond" panose="020B0606030402020204" pitchFamily="34" charset="0"/>
            </a:rPr>
            <a:t>.</a:t>
          </a:r>
          <a:endParaRPr lang="en-US" sz="2200" kern="1200" dirty="0">
            <a:effectLst/>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smtClean="0">
              <a:effectLst/>
              <a:latin typeface="Franklin Gothic Medium Cond" panose="020B0606030402020204" pitchFamily="34" charset="0"/>
            </a:rPr>
            <a:t>V1:c3,4</a:t>
          </a:r>
          <a:endParaRPr lang="en-US" sz="1700" kern="1200" dirty="0">
            <a:effectLst/>
            <a:latin typeface="Franklin Gothic Medium Cond" panose="020B0606030402020204" pitchFamily="34" charset="0"/>
          </a:endParaRPr>
        </a:p>
      </dsp:txBody>
      <dsp:txXfrm>
        <a:off x="283881" y="1887797"/>
        <a:ext cx="2524961" cy="794369"/>
      </dsp:txXfrm>
    </dsp:sp>
    <dsp:sp modelId="{1795C66F-0A48-403D-A3F8-B596F4FD086C}">
      <dsp:nvSpPr>
        <dsp:cNvPr id="0" name=""/>
        <dsp:cNvSpPr/>
      </dsp:nvSpPr>
      <dsp:spPr>
        <a:xfrm>
          <a:off x="3149287" y="3398"/>
          <a:ext cx="2837035" cy="226962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C91A2E6-B632-4448-8EFC-D4333D23D875}">
      <dsp:nvSpPr>
        <dsp:cNvPr id="0" name=""/>
        <dsp:cNvSpPr/>
      </dsp:nvSpPr>
      <dsp:spPr>
        <a:xfrm>
          <a:off x="3404620" y="2046064"/>
          <a:ext cx="2524961" cy="794369"/>
        </a:xfrm>
        <a:prstGeom prst="wedgeRectCallout">
          <a:avLst>
            <a:gd name="adj1" fmla="val 20250"/>
            <a:gd name="adj2" fmla="val -60700"/>
          </a:avLst>
        </a:prstGeom>
        <a:solidFill>
          <a:schemeClr val="accent5">
            <a:lumMod val="50000"/>
          </a:schemeClr>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effectLst/>
              <a:latin typeface="Franklin Gothic Medium Cond" panose="020B0606030402020204" pitchFamily="34" charset="0"/>
            </a:rPr>
            <a:t>2.Budget</a:t>
          </a:r>
          <a:endParaRPr lang="en-US" sz="2200" kern="1200" dirty="0">
            <a:effectLst/>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effectLst/>
              <a:latin typeface="Franklin Gothic Medium Cond" panose="020B0606030402020204" pitchFamily="34" charset="0"/>
            </a:rPr>
            <a:t>V1:c2,3, 6,9,11(GST),13</a:t>
          </a:r>
          <a:endParaRPr lang="en-US" sz="1700" kern="1200" dirty="0">
            <a:effectLst/>
            <a:latin typeface="Franklin Gothic Medium Cond" panose="020B0606030402020204" pitchFamily="34" charset="0"/>
          </a:endParaRPr>
        </a:p>
      </dsp:txBody>
      <dsp:txXfrm>
        <a:off x="3404620" y="2046064"/>
        <a:ext cx="2524961" cy="794369"/>
      </dsp:txXfrm>
    </dsp:sp>
    <dsp:sp modelId="{B9530538-123C-4477-B024-143DB74D9393}">
      <dsp:nvSpPr>
        <dsp:cNvPr id="0" name=""/>
        <dsp:cNvSpPr/>
      </dsp:nvSpPr>
      <dsp:spPr>
        <a:xfrm>
          <a:off x="6270026" y="3398"/>
          <a:ext cx="2837035" cy="226962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4137798-6FF4-4503-955D-FC3467FDFBBB}">
      <dsp:nvSpPr>
        <dsp:cNvPr id="0" name=""/>
        <dsp:cNvSpPr/>
      </dsp:nvSpPr>
      <dsp:spPr>
        <a:xfrm>
          <a:off x="6525359" y="2046064"/>
          <a:ext cx="2524961" cy="794369"/>
        </a:xfrm>
        <a:prstGeom prst="wedgeRectCallout">
          <a:avLst>
            <a:gd name="adj1" fmla="val 20250"/>
            <a:gd name="adj2" fmla="val -60700"/>
          </a:avLst>
        </a:prstGeom>
        <a:solidFill>
          <a:schemeClr val="accent5">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effectLst/>
              <a:latin typeface="Franklin Gothic Medium Cond" panose="020B0606030402020204" pitchFamily="34" charset="0"/>
            </a:rPr>
            <a:t>3.BoP</a:t>
          </a:r>
          <a:endParaRPr lang="en-US" sz="2200" kern="1200" dirty="0">
            <a:effectLst/>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smtClean="0">
              <a:effectLst/>
              <a:latin typeface="Franklin Gothic Medium Cond" panose="020B0606030402020204" pitchFamily="34" charset="0"/>
            </a:rPr>
            <a:t>V1c:5</a:t>
          </a:r>
          <a:endParaRPr lang="en-US" sz="1700" kern="1200" dirty="0">
            <a:effectLst/>
            <a:latin typeface="Franklin Gothic Medium Cond" panose="020B0606030402020204" pitchFamily="34" charset="0"/>
          </a:endParaRPr>
        </a:p>
      </dsp:txBody>
      <dsp:txXfrm>
        <a:off x="6525359" y="2046064"/>
        <a:ext cx="2524961" cy="794369"/>
      </dsp:txXfrm>
    </dsp:sp>
    <dsp:sp modelId="{BE3B60AD-492E-42DF-BE2A-9812FC6AEC68}">
      <dsp:nvSpPr>
        <dsp:cNvPr id="0" name=""/>
        <dsp:cNvSpPr/>
      </dsp:nvSpPr>
      <dsp:spPr>
        <a:xfrm>
          <a:off x="28548" y="3220194"/>
          <a:ext cx="2837035" cy="1885402"/>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154B640-FC21-4E0C-808A-F67990C234B1}">
      <dsp:nvSpPr>
        <dsp:cNvPr id="0" name=""/>
        <dsp:cNvSpPr/>
      </dsp:nvSpPr>
      <dsp:spPr>
        <a:xfrm>
          <a:off x="283881" y="5070746"/>
          <a:ext cx="2524961" cy="794369"/>
        </a:xfrm>
        <a:prstGeom prst="wedgeRectCallout">
          <a:avLst>
            <a:gd name="adj1" fmla="val 20250"/>
            <a:gd name="adj2" fmla="val -60700"/>
          </a:avLst>
        </a:prstGeom>
        <a:solidFill>
          <a:schemeClr val="accent5">
            <a:lumMod val="50000"/>
          </a:schemeClr>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effectLst/>
              <a:latin typeface="Franklin Gothic Medium Cond" panose="020B0606030402020204" pitchFamily="34" charset="0"/>
            </a:rPr>
            <a:t>4.Sectors</a:t>
          </a:r>
          <a:endParaRPr lang="en-US" sz="2200" kern="1200" dirty="0">
            <a:effectLst/>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effectLst/>
              <a:latin typeface="Franklin Gothic Medium Cond" panose="020B0606030402020204" pitchFamily="34" charset="0"/>
            </a:rPr>
            <a:t>V1c:7(Textile),11(trade)</a:t>
          </a:r>
          <a:endParaRPr lang="en-US" sz="1700" kern="1200" dirty="0">
            <a:effectLst/>
            <a:latin typeface="Franklin Gothic Medium Cond" panose="020B0606030402020204" pitchFamily="34" charset="0"/>
          </a:endParaRPr>
        </a:p>
      </dsp:txBody>
      <dsp:txXfrm>
        <a:off x="283881" y="5070746"/>
        <a:ext cx="2524961" cy="794369"/>
      </dsp:txXfrm>
    </dsp:sp>
    <dsp:sp modelId="{5E1BE992-E10D-4989-944C-26D0B6B89BBF}">
      <dsp:nvSpPr>
        <dsp:cNvPr id="0" name=""/>
        <dsp:cNvSpPr/>
      </dsp:nvSpPr>
      <dsp:spPr>
        <a:xfrm>
          <a:off x="3149287" y="3124137"/>
          <a:ext cx="2837035" cy="2269628"/>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46E1E01-47B0-4857-B2A6-8247EF18BFBB}">
      <dsp:nvSpPr>
        <dsp:cNvPr id="0" name=""/>
        <dsp:cNvSpPr/>
      </dsp:nvSpPr>
      <dsp:spPr>
        <a:xfrm>
          <a:off x="3404620" y="5166803"/>
          <a:ext cx="2524961" cy="794369"/>
        </a:xfrm>
        <a:prstGeom prst="wedgeRectCallout">
          <a:avLst>
            <a:gd name="adj1" fmla="val 20250"/>
            <a:gd name="adj2" fmla="val -60700"/>
          </a:avLst>
        </a:prstGeom>
        <a:solidFill>
          <a:schemeClr val="accent5">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smtClean="0">
              <a:effectLst/>
              <a:latin typeface="Franklin Gothic Medium Cond" panose="020B0606030402020204" pitchFamily="34" charset="0"/>
            </a:rPr>
            <a:t>5.Infra</a:t>
          </a:r>
          <a:endParaRPr lang="en-US" sz="2200" kern="1200" dirty="0">
            <a:effectLst/>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smtClean="0">
              <a:effectLst/>
              <a:latin typeface="Franklin Gothic Medium Cond" panose="020B0606030402020204" pitchFamily="34" charset="0"/>
            </a:rPr>
            <a:t>v1c:12, 14; Budget^Rail</a:t>
          </a:r>
          <a:endParaRPr lang="en-US" sz="1700" kern="1200" dirty="0">
            <a:effectLst/>
            <a:latin typeface="Franklin Gothic Medium Cond" panose="020B0606030402020204" pitchFamily="34" charset="0"/>
          </a:endParaRPr>
        </a:p>
      </dsp:txBody>
      <dsp:txXfrm>
        <a:off x="3404620" y="5166803"/>
        <a:ext cx="2524961" cy="794369"/>
      </dsp:txXfrm>
    </dsp:sp>
    <dsp:sp modelId="{6E8221CC-8305-4D61-9A7B-4659177361D0}">
      <dsp:nvSpPr>
        <dsp:cNvPr id="0" name=""/>
        <dsp:cNvSpPr/>
      </dsp:nvSpPr>
      <dsp:spPr>
        <a:xfrm>
          <a:off x="6270026" y="3124137"/>
          <a:ext cx="2837035" cy="2269628"/>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FCF10E3-CE44-4D5D-B6C3-D093453FEDD9}">
      <dsp:nvSpPr>
        <dsp:cNvPr id="0" name=""/>
        <dsp:cNvSpPr/>
      </dsp:nvSpPr>
      <dsp:spPr>
        <a:xfrm>
          <a:off x="6525359" y="5166803"/>
          <a:ext cx="2524961" cy="794369"/>
        </a:xfrm>
        <a:prstGeom prst="wedgeRectCallout">
          <a:avLst>
            <a:gd name="adj1" fmla="val 20250"/>
            <a:gd name="adj2" fmla="val -60700"/>
          </a:avLst>
        </a:prstGeom>
        <a:solidFill>
          <a:schemeClr val="accent5">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smtClean="0">
              <a:effectLst/>
              <a:latin typeface="Franklin Gothic Medium Cond" panose="020B0606030402020204" pitchFamily="34" charset="0"/>
            </a:rPr>
            <a:t>6.HRD</a:t>
          </a:r>
          <a:endParaRPr lang="en-US" sz="2200" kern="1200" dirty="0">
            <a:effectLst/>
            <a:latin typeface="Franklin Gothic Medium Cond" panose="020B0606030402020204" pitchFamily="34" charset="0"/>
          </a:endParaRPr>
        </a:p>
        <a:p>
          <a:pPr marL="171450" lvl="1" indent="-171450" algn="l" defTabSz="755650">
            <a:lnSpc>
              <a:spcPct val="90000"/>
            </a:lnSpc>
            <a:spcBef>
              <a:spcPct val="0"/>
            </a:spcBef>
            <a:spcAft>
              <a:spcPct val="15000"/>
            </a:spcAft>
            <a:buChar char="••"/>
          </a:pPr>
          <a:r>
            <a:rPr lang="en-US" sz="1700" kern="1200" dirty="0" smtClean="0">
              <a:effectLst/>
              <a:latin typeface="Franklin Gothic Medium Cond" panose="020B0606030402020204" pitchFamily="34" charset="0"/>
            </a:rPr>
            <a:t>V1c:10</a:t>
          </a:r>
          <a:endParaRPr lang="en-US" sz="1700" kern="1200" dirty="0">
            <a:effectLst/>
            <a:latin typeface="Franklin Gothic Medium Cond" panose="020B0606030402020204" pitchFamily="34" charset="0"/>
          </a:endParaRPr>
        </a:p>
      </dsp:txBody>
      <dsp:txXfrm>
        <a:off x="6525359" y="5166803"/>
        <a:ext cx="2524961" cy="7943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A0AA17-220D-4D33-91E1-121E599FF9E7}">
      <dsp:nvSpPr>
        <dsp:cNvPr id="0" name=""/>
        <dsp:cNvSpPr/>
      </dsp:nvSpPr>
      <dsp:spPr>
        <a:xfrm>
          <a:off x="5039" y="948"/>
          <a:ext cx="8787846" cy="99095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effectLst/>
            </a:rPr>
            <a:t>1981: Infosys [private ltd,  unlisted]</a:t>
          </a:r>
          <a:endParaRPr lang="en-US" sz="4500" kern="1200" dirty="0">
            <a:effectLst/>
          </a:endParaRPr>
        </a:p>
      </dsp:txBody>
      <dsp:txXfrm>
        <a:off x="34063" y="29972"/>
        <a:ext cx="8729798" cy="932902"/>
      </dsp:txXfrm>
    </dsp:sp>
    <dsp:sp modelId="{22D4D04C-616D-4C83-AD9B-00A76B440EBE}">
      <dsp:nvSpPr>
        <dsp:cNvPr id="0" name=""/>
        <dsp:cNvSpPr/>
      </dsp:nvSpPr>
      <dsp:spPr>
        <a:xfrm>
          <a:off x="5039" y="1114107"/>
          <a:ext cx="3416752" cy="131796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effectLst/>
            </a:rPr>
            <a:t>Public Issue</a:t>
          </a:r>
          <a:endParaRPr lang="en-US" sz="3600" kern="1200" dirty="0">
            <a:effectLst/>
          </a:endParaRPr>
        </a:p>
      </dsp:txBody>
      <dsp:txXfrm>
        <a:off x="43641" y="1152709"/>
        <a:ext cx="3339548" cy="1240759"/>
      </dsp:txXfrm>
    </dsp:sp>
    <dsp:sp modelId="{7F88B106-316B-4AD5-AED5-00EA50D67331}">
      <dsp:nvSpPr>
        <dsp:cNvPr id="0" name=""/>
        <dsp:cNvSpPr/>
      </dsp:nvSpPr>
      <dsp:spPr>
        <a:xfrm>
          <a:off x="5039" y="2554279"/>
          <a:ext cx="1673238" cy="131796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effectLst/>
            </a:rPr>
            <a:t>IPO</a:t>
          </a:r>
          <a:endParaRPr lang="en-US" sz="4000" kern="1200" dirty="0">
            <a:effectLst/>
          </a:endParaRPr>
        </a:p>
      </dsp:txBody>
      <dsp:txXfrm>
        <a:off x="43641" y="2592881"/>
        <a:ext cx="1596034" cy="1240759"/>
      </dsp:txXfrm>
    </dsp:sp>
    <dsp:sp modelId="{95D2A06C-A84F-4F70-9A9A-B481A36BE7C8}">
      <dsp:nvSpPr>
        <dsp:cNvPr id="0" name=""/>
        <dsp:cNvSpPr/>
      </dsp:nvSpPr>
      <dsp:spPr>
        <a:xfrm>
          <a:off x="1748553" y="2554279"/>
          <a:ext cx="1673238" cy="131796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effectLst/>
            </a:rPr>
            <a:t>Follow on FPO</a:t>
          </a:r>
          <a:endParaRPr lang="en-US" sz="3600" kern="1200" dirty="0">
            <a:effectLst/>
          </a:endParaRPr>
        </a:p>
      </dsp:txBody>
      <dsp:txXfrm>
        <a:off x="1787155" y="2592881"/>
        <a:ext cx="1596034" cy="1240759"/>
      </dsp:txXfrm>
    </dsp:sp>
    <dsp:sp modelId="{D7162CDF-598F-4FEC-B711-5717B11800C5}">
      <dsp:nvSpPr>
        <dsp:cNvPr id="0" name=""/>
        <dsp:cNvSpPr/>
      </dsp:nvSpPr>
      <dsp:spPr>
        <a:xfrm>
          <a:off x="3562343" y="1114107"/>
          <a:ext cx="1673238" cy="131796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effectLst/>
            </a:rPr>
            <a:t>Rights issue</a:t>
          </a:r>
          <a:endParaRPr lang="en-US" sz="3600" kern="1200" dirty="0">
            <a:effectLst/>
          </a:endParaRPr>
        </a:p>
      </dsp:txBody>
      <dsp:txXfrm>
        <a:off x="3600945" y="1152709"/>
        <a:ext cx="1596034" cy="1240759"/>
      </dsp:txXfrm>
    </dsp:sp>
    <dsp:sp modelId="{05FA7DC1-2C61-4DFE-8ABA-CD0634DE7A9D}">
      <dsp:nvSpPr>
        <dsp:cNvPr id="0" name=""/>
        <dsp:cNvSpPr/>
      </dsp:nvSpPr>
      <dsp:spPr>
        <a:xfrm>
          <a:off x="3562343" y="2554279"/>
          <a:ext cx="1673238" cy="131796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effectLst/>
            </a:rPr>
            <a:t>First existing investors as per existing holding</a:t>
          </a:r>
          <a:endParaRPr lang="en-US" sz="2000" kern="1200" dirty="0">
            <a:effectLst/>
          </a:endParaRPr>
        </a:p>
      </dsp:txBody>
      <dsp:txXfrm>
        <a:off x="3600945" y="2592881"/>
        <a:ext cx="1596034" cy="1240759"/>
      </dsp:txXfrm>
    </dsp:sp>
    <dsp:sp modelId="{7583639B-8BC8-41A1-BC09-1A11EB48AEA9}">
      <dsp:nvSpPr>
        <dsp:cNvPr id="0" name=""/>
        <dsp:cNvSpPr/>
      </dsp:nvSpPr>
      <dsp:spPr>
        <a:xfrm>
          <a:off x="3562343" y="3994451"/>
          <a:ext cx="1673238" cy="131796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effectLst/>
            </a:rPr>
            <a:t>ELSE </a:t>
          </a:r>
          <a:r>
            <a:rPr lang="en-US" sz="2000" kern="1200" dirty="0" err="1" smtClean="0">
              <a:effectLst/>
            </a:rPr>
            <a:t>aam</a:t>
          </a:r>
          <a:r>
            <a:rPr lang="en-US" sz="2000" kern="1200" dirty="0" smtClean="0">
              <a:effectLst/>
            </a:rPr>
            <a:t>-junta</a:t>
          </a:r>
          <a:endParaRPr lang="en-US" sz="2000" kern="1200" dirty="0">
            <a:effectLst/>
          </a:endParaRPr>
        </a:p>
      </dsp:txBody>
      <dsp:txXfrm>
        <a:off x="3600945" y="4033053"/>
        <a:ext cx="1596034" cy="1240759"/>
      </dsp:txXfrm>
    </dsp:sp>
    <dsp:sp modelId="{5E616048-5AB4-4E5E-9A41-7DAD932C963F}">
      <dsp:nvSpPr>
        <dsp:cNvPr id="0" name=""/>
        <dsp:cNvSpPr/>
      </dsp:nvSpPr>
      <dsp:spPr>
        <a:xfrm>
          <a:off x="5376133" y="1114107"/>
          <a:ext cx="3416752" cy="131796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err="1" smtClean="0">
              <a:effectLst/>
            </a:rPr>
            <a:t>Pvt</a:t>
          </a:r>
          <a:r>
            <a:rPr lang="en-US" sz="3600" kern="1200" dirty="0" smtClean="0">
              <a:effectLst/>
            </a:rPr>
            <a:t> issue</a:t>
          </a:r>
          <a:endParaRPr lang="en-US" sz="3600" kern="1200" dirty="0">
            <a:effectLst/>
          </a:endParaRPr>
        </a:p>
      </dsp:txBody>
      <dsp:txXfrm>
        <a:off x="5414735" y="1152709"/>
        <a:ext cx="3339548" cy="1240759"/>
      </dsp:txXfrm>
    </dsp:sp>
    <dsp:sp modelId="{B3B60B7A-1598-4BD2-AA59-6676D0221258}">
      <dsp:nvSpPr>
        <dsp:cNvPr id="0" name=""/>
        <dsp:cNvSpPr/>
      </dsp:nvSpPr>
      <dsp:spPr>
        <a:xfrm>
          <a:off x="5376133" y="2554279"/>
          <a:ext cx="1673238" cy="131796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effectLst/>
            </a:rPr>
            <a:t>Preferential shares</a:t>
          </a:r>
          <a:endParaRPr lang="en-US" sz="2400" kern="1200" dirty="0">
            <a:effectLst/>
          </a:endParaRPr>
        </a:p>
      </dsp:txBody>
      <dsp:txXfrm>
        <a:off x="5414735" y="2592881"/>
        <a:ext cx="1596034" cy="1240759"/>
      </dsp:txXfrm>
    </dsp:sp>
    <dsp:sp modelId="{F0992B02-ECB0-4165-8EB0-9785DB45499B}">
      <dsp:nvSpPr>
        <dsp:cNvPr id="0" name=""/>
        <dsp:cNvSpPr/>
      </dsp:nvSpPr>
      <dsp:spPr>
        <a:xfrm>
          <a:off x="5376133" y="3994451"/>
          <a:ext cx="1673238" cy="131796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effectLst/>
            </a:rPr>
            <a:t>Voting power/!</a:t>
          </a:r>
          <a:endParaRPr lang="en-US" sz="3200" kern="1200" dirty="0">
            <a:effectLst/>
          </a:endParaRPr>
        </a:p>
      </dsp:txBody>
      <dsp:txXfrm>
        <a:off x="5414735" y="4033053"/>
        <a:ext cx="1596034" cy="1240759"/>
      </dsp:txXfrm>
    </dsp:sp>
    <dsp:sp modelId="{F70FB308-C302-40C3-94FF-F3394BB8E4E1}">
      <dsp:nvSpPr>
        <dsp:cNvPr id="0" name=""/>
        <dsp:cNvSpPr/>
      </dsp:nvSpPr>
      <dsp:spPr>
        <a:xfrm>
          <a:off x="7119647" y="2554279"/>
          <a:ext cx="1673238" cy="131796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effectLst/>
            </a:rPr>
            <a:t>Qualified institutional placement</a:t>
          </a:r>
          <a:endParaRPr lang="en-US" sz="2000" kern="1200" dirty="0">
            <a:effectLst/>
          </a:endParaRPr>
        </a:p>
      </dsp:txBody>
      <dsp:txXfrm>
        <a:off x="7158249" y="2592881"/>
        <a:ext cx="1596034" cy="124075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53D40-E196-4CF9-A952-9ED98428452A}">
      <dsp:nvSpPr>
        <dsp:cNvPr id="0" name=""/>
        <dsp:cNvSpPr/>
      </dsp:nvSpPr>
      <dsp:spPr>
        <a:xfrm>
          <a:off x="2377" y="3086818"/>
          <a:ext cx="6435004" cy="142902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t>Equity Capital: 100</a:t>
          </a:r>
          <a:endParaRPr lang="en-US" sz="6500" kern="1200" dirty="0"/>
        </a:p>
      </dsp:txBody>
      <dsp:txXfrm>
        <a:off x="44232" y="3128673"/>
        <a:ext cx="6351294" cy="1345310"/>
      </dsp:txXfrm>
    </dsp:sp>
    <dsp:sp modelId="{BBC9E98B-948B-4598-9583-814C95C8B53F}">
      <dsp:nvSpPr>
        <dsp:cNvPr id="0" name=""/>
        <dsp:cNvSpPr/>
      </dsp:nvSpPr>
      <dsp:spPr>
        <a:xfrm>
          <a:off x="2377" y="1543694"/>
          <a:ext cx="3087814" cy="142902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Promoters: (90)</a:t>
          </a:r>
          <a:endParaRPr lang="en-US" sz="4000" kern="1200" dirty="0"/>
        </a:p>
      </dsp:txBody>
      <dsp:txXfrm>
        <a:off x="44232" y="1585549"/>
        <a:ext cx="3004104" cy="1345310"/>
      </dsp:txXfrm>
    </dsp:sp>
    <dsp:sp modelId="{8DE3E93B-707A-4D0B-BCD1-EBFF3B794444}">
      <dsp:nvSpPr>
        <dsp:cNvPr id="0" name=""/>
        <dsp:cNvSpPr/>
      </dsp:nvSpPr>
      <dsp:spPr>
        <a:xfrm>
          <a:off x="3349567" y="1543694"/>
          <a:ext cx="3087814" cy="142902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Rs.10x1 share</a:t>
          </a:r>
        </a:p>
        <a:p>
          <a:pPr lvl="0" algn="ctr" defTabSz="1778000">
            <a:lnSpc>
              <a:spcPct val="90000"/>
            </a:lnSpc>
            <a:spcBef>
              <a:spcPct val="0"/>
            </a:spcBef>
            <a:spcAft>
              <a:spcPct val="35000"/>
            </a:spcAft>
          </a:pPr>
          <a:r>
            <a:rPr lang="en-US" sz="4000" kern="1200" dirty="0" smtClean="0"/>
            <a:t>=Rs.10</a:t>
          </a:r>
          <a:endParaRPr lang="en-US" sz="4000" kern="1200" dirty="0"/>
        </a:p>
      </dsp:txBody>
      <dsp:txXfrm>
        <a:off x="3391422" y="1585549"/>
        <a:ext cx="3004104" cy="1345310"/>
      </dsp:txXfrm>
    </dsp:sp>
    <dsp:sp modelId="{B471DF8E-2531-496E-A54C-241A90E83988}">
      <dsp:nvSpPr>
        <dsp:cNvPr id="0" name=""/>
        <dsp:cNvSpPr/>
      </dsp:nvSpPr>
      <dsp:spPr>
        <a:xfrm>
          <a:off x="3349567" y="569"/>
          <a:ext cx="3087814" cy="142902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Rs.1 x 10 shares </a:t>
          </a:r>
        </a:p>
        <a:p>
          <a:pPr lvl="0" algn="ctr" defTabSz="1600200">
            <a:lnSpc>
              <a:spcPct val="90000"/>
            </a:lnSpc>
            <a:spcBef>
              <a:spcPct val="0"/>
            </a:spcBef>
            <a:spcAft>
              <a:spcPct val="35000"/>
            </a:spcAft>
          </a:pPr>
          <a:r>
            <a:rPr lang="en-US" sz="3600" kern="1200" dirty="0" smtClean="0"/>
            <a:t>= Rs.10</a:t>
          </a:r>
          <a:endParaRPr lang="en-US" sz="3600" kern="1200" dirty="0"/>
        </a:p>
      </dsp:txBody>
      <dsp:txXfrm>
        <a:off x="3391422" y="42424"/>
        <a:ext cx="3004104" cy="13453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53D40-E196-4CF9-A952-9ED98428452A}">
      <dsp:nvSpPr>
        <dsp:cNvPr id="0" name=""/>
        <dsp:cNvSpPr/>
      </dsp:nvSpPr>
      <dsp:spPr>
        <a:xfrm>
          <a:off x="2377" y="3086818"/>
          <a:ext cx="6435004" cy="142902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t>Equity Capital: 100</a:t>
          </a:r>
          <a:endParaRPr lang="en-US" sz="6500" kern="1200" dirty="0"/>
        </a:p>
      </dsp:txBody>
      <dsp:txXfrm>
        <a:off x="44232" y="3128673"/>
        <a:ext cx="6351294" cy="1345310"/>
      </dsp:txXfrm>
    </dsp:sp>
    <dsp:sp modelId="{BBC9E98B-948B-4598-9583-814C95C8B53F}">
      <dsp:nvSpPr>
        <dsp:cNvPr id="0" name=""/>
        <dsp:cNvSpPr/>
      </dsp:nvSpPr>
      <dsp:spPr>
        <a:xfrm>
          <a:off x="2377" y="1543694"/>
          <a:ext cx="3087814" cy="142902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Promoters:: (90)</a:t>
          </a:r>
          <a:endParaRPr lang="en-US" sz="3800" kern="1200" dirty="0"/>
        </a:p>
      </dsp:txBody>
      <dsp:txXfrm>
        <a:off x="44232" y="1585549"/>
        <a:ext cx="3004104" cy="1345310"/>
      </dsp:txXfrm>
    </dsp:sp>
    <dsp:sp modelId="{8DE3E93B-707A-4D0B-BCD1-EBFF3B794444}">
      <dsp:nvSpPr>
        <dsp:cNvPr id="0" name=""/>
        <dsp:cNvSpPr/>
      </dsp:nvSpPr>
      <dsp:spPr>
        <a:xfrm>
          <a:off x="3349567" y="1543694"/>
          <a:ext cx="3087814" cy="142902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Face Value 10x1 share=10</a:t>
          </a:r>
          <a:endParaRPr lang="en-US" sz="3800" kern="1200" dirty="0"/>
        </a:p>
      </dsp:txBody>
      <dsp:txXfrm>
        <a:off x="3391422" y="1585549"/>
        <a:ext cx="3004104" cy="1345310"/>
      </dsp:txXfrm>
    </dsp:sp>
    <dsp:sp modelId="{B471DF8E-2531-496E-A54C-241A90E83988}">
      <dsp:nvSpPr>
        <dsp:cNvPr id="0" name=""/>
        <dsp:cNvSpPr/>
      </dsp:nvSpPr>
      <dsp:spPr>
        <a:xfrm>
          <a:off x="3349567" y="569"/>
          <a:ext cx="3087814" cy="142902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+Bonus share 1:2</a:t>
          </a:r>
          <a:endParaRPr lang="en-US" sz="3800" kern="1200" dirty="0"/>
        </a:p>
      </dsp:txBody>
      <dsp:txXfrm>
        <a:off x="3391422" y="42424"/>
        <a:ext cx="3004104" cy="134531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91E51-F0EA-40F5-BFB6-51E4064B9133}">
      <dsp:nvSpPr>
        <dsp:cNvPr id="0" name=""/>
        <dsp:cNvSpPr/>
      </dsp:nvSpPr>
      <dsp:spPr>
        <a:xfrm>
          <a:off x="5208045" y="3731402"/>
          <a:ext cx="575841" cy="1097259"/>
        </a:xfrm>
        <a:custGeom>
          <a:avLst/>
          <a:gdLst/>
          <a:ahLst/>
          <a:cxnLst/>
          <a:rect l="0" t="0" r="0" b="0"/>
          <a:pathLst>
            <a:path>
              <a:moveTo>
                <a:pt x="0" y="0"/>
              </a:moveTo>
              <a:lnTo>
                <a:pt x="287920" y="0"/>
              </a:lnTo>
              <a:lnTo>
                <a:pt x="287920" y="1097259"/>
              </a:lnTo>
              <a:lnTo>
                <a:pt x="575841" y="10972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64986" y="4249052"/>
        <a:ext cx="61959" cy="61959"/>
      </dsp:txXfrm>
    </dsp:sp>
    <dsp:sp modelId="{787B6849-D38B-480B-BA9A-9DBDE274B4CB}">
      <dsp:nvSpPr>
        <dsp:cNvPr id="0" name=""/>
        <dsp:cNvSpPr/>
      </dsp:nvSpPr>
      <dsp:spPr>
        <a:xfrm>
          <a:off x="5208045" y="3685682"/>
          <a:ext cx="575841" cy="91440"/>
        </a:xfrm>
        <a:custGeom>
          <a:avLst/>
          <a:gdLst/>
          <a:ahLst/>
          <a:cxnLst/>
          <a:rect l="0" t="0" r="0" b="0"/>
          <a:pathLst>
            <a:path>
              <a:moveTo>
                <a:pt x="0" y="45720"/>
              </a:moveTo>
              <a:lnTo>
                <a:pt x="575841"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81570" y="3717006"/>
        <a:ext cx="28792" cy="28792"/>
      </dsp:txXfrm>
    </dsp:sp>
    <dsp:sp modelId="{361EC34E-202A-4D13-8EAA-0541A9FBA62F}">
      <dsp:nvSpPr>
        <dsp:cNvPr id="0" name=""/>
        <dsp:cNvSpPr/>
      </dsp:nvSpPr>
      <dsp:spPr>
        <a:xfrm>
          <a:off x="5208045" y="2634142"/>
          <a:ext cx="575841" cy="1097259"/>
        </a:xfrm>
        <a:custGeom>
          <a:avLst/>
          <a:gdLst/>
          <a:ahLst/>
          <a:cxnLst/>
          <a:rect l="0" t="0" r="0" b="0"/>
          <a:pathLst>
            <a:path>
              <a:moveTo>
                <a:pt x="0" y="1097259"/>
              </a:moveTo>
              <a:lnTo>
                <a:pt x="287920" y="1097259"/>
              </a:lnTo>
              <a:lnTo>
                <a:pt x="287920" y="0"/>
              </a:lnTo>
              <a:lnTo>
                <a:pt x="575841"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64986" y="3151793"/>
        <a:ext cx="61959" cy="61959"/>
      </dsp:txXfrm>
    </dsp:sp>
    <dsp:sp modelId="{F1CABC62-68E3-4601-A696-CCD3A93B1A28}">
      <dsp:nvSpPr>
        <dsp:cNvPr id="0" name=""/>
        <dsp:cNvSpPr/>
      </dsp:nvSpPr>
      <dsp:spPr>
        <a:xfrm>
          <a:off x="1752994" y="2359828"/>
          <a:ext cx="575841" cy="1371574"/>
        </a:xfrm>
        <a:custGeom>
          <a:avLst/>
          <a:gdLst/>
          <a:ahLst/>
          <a:cxnLst/>
          <a:rect l="0" t="0" r="0" b="0"/>
          <a:pathLst>
            <a:path>
              <a:moveTo>
                <a:pt x="0" y="0"/>
              </a:moveTo>
              <a:lnTo>
                <a:pt x="287920" y="0"/>
              </a:lnTo>
              <a:lnTo>
                <a:pt x="287920" y="1371574"/>
              </a:lnTo>
              <a:lnTo>
                <a:pt x="575841" y="137157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03726" y="3008426"/>
        <a:ext cx="74377" cy="74377"/>
      </dsp:txXfrm>
    </dsp:sp>
    <dsp:sp modelId="{68A9183A-2734-4DAE-AC36-A4A7D13C3ECC}">
      <dsp:nvSpPr>
        <dsp:cNvPr id="0" name=""/>
        <dsp:cNvSpPr/>
      </dsp:nvSpPr>
      <dsp:spPr>
        <a:xfrm>
          <a:off x="1752994" y="2085513"/>
          <a:ext cx="575841" cy="274314"/>
        </a:xfrm>
        <a:custGeom>
          <a:avLst/>
          <a:gdLst/>
          <a:ahLst/>
          <a:cxnLst/>
          <a:rect l="0" t="0" r="0" b="0"/>
          <a:pathLst>
            <a:path>
              <a:moveTo>
                <a:pt x="0" y="274314"/>
              </a:moveTo>
              <a:lnTo>
                <a:pt x="287920" y="274314"/>
              </a:lnTo>
              <a:lnTo>
                <a:pt x="287920" y="0"/>
              </a:lnTo>
              <a:lnTo>
                <a:pt x="575841"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24969" y="2206724"/>
        <a:ext cx="31892" cy="31892"/>
      </dsp:txXfrm>
    </dsp:sp>
    <dsp:sp modelId="{71DEA4CD-F04F-4EBB-8BBD-2B160AF8E1AC}">
      <dsp:nvSpPr>
        <dsp:cNvPr id="0" name=""/>
        <dsp:cNvSpPr/>
      </dsp:nvSpPr>
      <dsp:spPr>
        <a:xfrm>
          <a:off x="5208045" y="988253"/>
          <a:ext cx="575841" cy="548629"/>
        </a:xfrm>
        <a:custGeom>
          <a:avLst/>
          <a:gdLst/>
          <a:ahLst/>
          <a:cxnLst/>
          <a:rect l="0" t="0" r="0" b="0"/>
          <a:pathLst>
            <a:path>
              <a:moveTo>
                <a:pt x="0" y="0"/>
              </a:moveTo>
              <a:lnTo>
                <a:pt x="287920" y="0"/>
              </a:lnTo>
              <a:lnTo>
                <a:pt x="287920" y="548629"/>
              </a:lnTo>
              <a:lnTo>
                <a:pt x="575841" y="54862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76082" y="1242684"/>
        <a:ext cx="39767" cy="39767"/>
      </dsp:txXfrm>
    </dsp:sp>
    <dsp:sp modelId="{F442ED27-0F2F-4044-ACC6-61DC585620FC}">
      <dsp:nvSpPr>
        <dsp:cNvPr id="0" name=""/>
        <dsp:cNvSpPr/>
      </dsp:nvSpPr>
      <dsp:spPr>
        <a:xfrm>
          <a:off x="5208045" y="439624"/>
          <a:ext cx="575841" cy="548629"/>
        </a:xfrm>
        <a:custGeom>
          <a:avLst/>
          <a:gdLst/>
          <a:ahLst/>
          <a:cxnLst/>
          <a:rect l="0" t="0" r="0" b="0"/>
          <a:pathLst>
            <a:path>
              <a:moveTo>
                <a:pt x="0" y="548629"/>
              </a:moveTo>
              <a:lnTo>
                <a:pt x="287920" y="548629"/>
              </a:lnTo>
              <a:lnTo>
                <a:pt x="287920" y="0"/>
              </a:lnTo>
              <a:lnTo>
                <a:pt x="575841"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76082" y="694055"/>
        <a:ext cx="39767" cy="39767"/>
      </dsp:txXfrm>
    </dsp:sp>
    <dsp:sp modelId="{BD94CD29-C999-4105-8721-25489725E97D}">
      <dsp:nvSpPr>
        <dsp:cNvPr id="0" name=""/>
        <dsp:cNvSpPr/>
      </dsp:nvSpPr>
      <dsp:spPr>
        <a:xfrm>
          <a:off x="1752994" y="988253"/>
          <a:ext cx="575841" cy="1371574"/>
        </a:xfrm>
        <a:custGeom>
          <a:avLst/>
          <a:gdLst/>
          <a:ahLst/>
          <a:cxnLst/>
          <a:rect l="0" t="0" r="0" b="0"/>
          <a:pathLst>
            <a:path>
              <a:moveTo>
                <a:pt x="0" y="1371574"/>
              </a:moveTo>
              <a:lnTo>
                <a:pt x="287920" y="1371574"/>
              </a:lnTo>
              <a:lnTo>
                <a:pt x="287920" y="0"/>
              </a:lnTo>
              <a:lnTo>
                <a:pt x="575841"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03726" y="1636852"/>
        <a:ext cx="74377" cy="74377"/>
      </dsp:txXfrm>
    </dsp:sp>
    <dsp:sp modelId="{545C3785-2B01-4F89-A009-5FA48682B5A9}">
      <dsp:nvSpPr>
        <dsp:cNvPr id="0" name=""/>
        <dsp:cNvSpPr/>
      </dsp:nvSpPr>
      <dsp:spPr>
        <a:xfrm rot="16200000">
          <a:off x="-995929" y="1920924"/>
          <a:ext cx="4620039" cy="87780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lvl="0" algn="ctr" defTabSz="2355850">
            <a:lnSpc>
              <a:spcPct val="90000"/>
            </a:lnSpc>
            <a:spcBef>
              <a:spcPct val="0"/>
            </a:spcBef>
            <a:spcAft>
              <a:spcPct val="35000"/>
            </a:spcAft>
          </a:pPr>
          <a:r>
            <a:rPr lang="en-US" sz="5300" kern="1200" dirty="0" smtClean="0"/>
            <a:t>Retained earning?</a:t>
          </a:r>
          <a:endParaRPr lang="en-US" sz="5300" kern="1200" dirty="0"/>
        </a:p>
      </dsp:txBody>
      <dsp:txXfrm>
        <a:off x="-995929" y="1920924"/>
        <a:ext cx="4620039" cy="877807"/>
      </dsp:txXfrm>
    </dsp:sp>
    <dsp:sp modelId="{3310CAA0-69EE-433D-82F3-43C39239ED58}">
      <dsp:nvSpPr>
        <dsp:cNvPr id="0" name=""/>
        <dsp:cNvSpPr/>
      </dsp:nvSpPr>
      <dsp:spPr>
        <a:xfrm>
          <a:off x="2328836" y="549350"/>
          <a:ext cx="2879208" cy="87780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Expansion </a:t>
          </a:r>
          <a:endParaRPr lang="en-US" sz="2500" kern="1200" dirty="0"/>
        </a:p>
      </dsp:txBody>
      <dsp:txXfrm>
        <a:off x="2328836" y="549350"/>
        <a:ext cx="2879208" cy="877807"/>
      </dsp:txXfrm>
    </dsp:sp>
    <dsp:sp modelId="{0F47F162-875F-4851-A72E-DC1667C51E97}">
      <dsp:nvSpPr>
        <dsp:cNvPr id="0" name=""/>
        <dsp:cNvSpPr/>
      </dsp:nvSpPr>
      <dsp:spPr>
        <a:xfrm>
          <a:off x="5783887" y="720"/>
          <a:ext cx="2879208" cy="8778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Acquisition </a:t>
          </a:r>
          <a:endParaRPr lang="en-US" sz="2500" kern="1200" dirty="0"/>
        </a:p>
      </dsp:txBody>
      <dsp:txXfrm>
        <a:off x="5783887" y="720"/>
        <a:ext cx="2879208" cy="877807"/>
      </dsp:txXfrm>
    </dsp:sp>
    <dsp:sp modelId="{7009D2FF-98AD-47CA-AA6E-20F0799627AC}">
      <dsp:nvSpPr>
        <dsp:cNvPr id="0" name=""/>
        <dsp:cNvSpPr/>
      </dsp:nvSpPr>
      <dsp:spPr>
        <a:xfrm>
          <a:off x="5783887" y="1097979"/>
          <a:ext cx="2879208" cy="8778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Subsidiary companies</a:t>
          </a:r>
          <a:endParaRPr lang="en-US" sz="2500" kern="1200" dirty="0"/>
        </a:p>
      </dsp:txBody>
      <dsp:txXfrm>
        <a:off x="5783887" y="1097979"/>
        <a:ext cx="2879208" cy="877807"/>
      </dsp:txXfrm>
    </dsp:sp>
    <dsp:sp modelId="{5E7DA942-990B-4C92-905C-A1E16FA9ADA5}">
      <dsp:nvSpPr>
        <dsp:cNvPr id="0" name=""/>
        <dsp:cNvSpPr/>
      </dsp:nvSpPr>
      <dsp:spPr>
        <a:xfrm>
          <a:off x="2328836" y="1646609"/>
          <a:ext cx="2879208" cy="87780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Issue bigger dividend next time</a:t>
          </a:r>
          <a:endParaRPr lang="en-US" sz="2500" kern="1200" dirty="0"/>
        </a:p>
      </dsp:txBody>
      <dsp:txXfrm>
        <a:off x="2328836" y="1646609"/>
        <a:ext cx="2879208" cy="877807"/>
      </dsp:txXfrm>
    </dsp:sp>
    <dsp:sp modelId="{2C77D5B9-25E1-409E-A504-B89E30ACBDB1}">
      <dsp:nvSpPr>
        <dsp:cNvPr id="0" name=""/>
        <dsp:cNvSpPr/>
      </dsp:nvSpPr>
      <dsp:spPr>
        <a:xfrm>
          <a:off x="2328836" y="3292498"/>
          <a:ext cx="2879208" cy="87780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Share buyback (1998)</a:t>
          </a:r>
          <a:endParaRPr lang="en-US" sz="2500" kern="1200" dirty="0"/>
        </a:p>
      </dsp:txBody>
      <dsp:txXfrm>
        <a:off x="2328836" y="3292498"/>
        <a:ext cx="2879208" cy="877807"/>
      </dsp:txXfrm>
    </dsp:sp>
    <dsp:sp modelId="{174E1403-E1EF-4066-8624-61E969508663}">
      <dsp:nvSpPr>
        <dsp:cNvPr id="0" name=""/>
        <dsp:cNvSpPr/>
      </dsp:nvSpPr>
      <dsp:spPr>
        <a:xfrm>
          <a:off x="5783887" y="2195239"/>
          <a:ext cx="2879208" cy="8778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Promoters shareholding </a:t>
          </a:r>
          <a:r>
            <a:rPr lang="en-US" sz="2500" kern="1200" dirty="0" smtClean="0">
              <a:latin typeface="Franklin Gothic Demi Cond" panose="020B0706030402020204" pitchFamily="34" charset="0"/>
            </a:rPr>
            <a:t>▲</a:t>
          </a:r>
          <a:endParaRPr lang="en-US" sz="2500" kern="1200" dirty="0"/>
        </a:p>
      </dsp:txBody>
      <dsp:txXfrm>
        <a:off x="5783887" y="2195239"/>
        <a:ext cx="2879208" cy="877807"/>
      </dsp:txXfrm>
    </dsp:sp>
    <dsp:sp modelId="{C9A31859-B605-410A-A613-26F8E9FF8CFF}">
      <dsp:nvSpPr>
        <dsp:cNvPr id="0" name=""/>
        <dsp:cNvSpPr/>
      </dsp:nvSpPr>
      <dsp:spPr>
        <a:xfrm>
          <a:off x="5783887" y="3292498"/>
          <a:ext cx="2879208" cy="8778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Less dividend to ‘outsiders’</a:t>
          </a:r>
          <a:endParaRPr lang="en-US" sz="2500" kern="1200" dirty="0"/>
        </a:p>
      </dsp:txBody>
      <dsp:txXfrm>
        <a:off x="5783887" y="3292498"/>
        <a:ext cx="2879208" cy="877807"/>
      </dsp:txXfrm>
    </dsp:sp>
    <dsp:sp modelId="{7F00F5C4-C1B9-4EFA-8336-3429EDCE3C16}">
      <dsp:nvSpPr>
        <dsp:cNvPr id="0" name=""/>
        <dsp:cNvSpPr/>
      </dsp:nvSpPr>
      <dsp:spPr>
        <a:xfrm>
          <a:off x="5783887" y="4389758"/>
          <a:ext cx="2879208" cy="8778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Big offer-&gt; next FPO people motivated to buy</a:t>
          </a:r>
          <a:endParaRPr lang="en-US" sz="2500" kern="1200" dirty="0"/>
        </a:p>
      </dsp:txBody>
      <dsp:txXfrm>
        <a:off x="5783887" y="4389758"/>
        <a:ext cx="2879208" cy="87780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4DFA9-40EA-4796-B51F-E4D5284B8A8D}">
      <dsp:nvSpPr>
        <dsp:cNvPr id="0" name=""/>
        <dsp:cNvSpPr/>
      </dsp:nvSpPr>
      <dsp:spPr>
        <a:xfrm>
          <a:off x="4468" y="389562"/>
          <a:ext cx="2126415" cy="1465100"/>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93612-E4C7-4B0C-9D46-3DFB65FD6C06}">
      <dsp:nvSpPr>
        <dsp:cNvPr id="0" name=""/>
        <dsp:cNvSpPr/>
      </dsp:nvSpPr>
      <dsp:spPr>
        <a:xfrm>
          <a:off x="4468"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Debt</a:t>
          </a:r>
          <a:endParaRPr lang="en-US" sz="2300" kern="1200" dirty="0">
            <a:effectLst>
              <a:outerShdw blurRad="38100" dist="38100" dir="2700000" algn="tl">
                <a:srgbClr val="000000">
                  <a:alpha val="43137"/>
                </a:srgbClr>
              </a:outerShdw>
            </a:effectLst>
          </a:endParaRPr>
        </a:p>
      </dsp:txBody>
      <dsp:txXfrm>
        <a:off x="4468" y="1854663"/>
        <a:ext cx="2126415" cy="788900"/>
      </dsp:txXfrm>
    </dsp:sp>
    <dsp:sp modelId="{FF6176CA-B3C9-479D-86DD-F35678D6C01F}">
      <dsp:nvSpPr>
        <dsp:cNvPr id="0" name=""/>
        <dsp:cNvSpPr/>
      </dsp:nvSpPr>
      <dsp:spPr>
        <a:xfrm>
          <a:off x="2343615" y="389562"/>
          <a:ext cx="2126415" cy="1465100"/>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695FB-A3BE-4DE4-A5C4-F280F32C5459}">
      <dsp:nvSpPr>
        <dsp:cNvPr id="0" name=""/>
        <dsp:cNvSpPr/>
      </dsp:nvSpPr>
      <dsp:spPr>
        <a:xfrm>
          <a:off x="2343615"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Equity</a:t>
          </a:r>
          <a:endParaRPr lang="en-US" sz="2300" kern="1200" dirty="0">
            <a:effectLst>
              <a:outerShdw blurRad="38100" dist="38100" dir="2700000" algn="tl">
                <a:srgbClr val="000000">
                  <a:alpha val="43137"/>
                </a:srgbClr>
              </a:outerShdw>
            </a:effectLst>
          </a:endParaRPr>
        </a:p>
      </dsp:txBody>
      <dsp:txXfrm>
        <a:off x="2343615" y="1854663"/>
        <a:ext cx="2126415" cy="788900"/>
      </dsp:txXfrm>
    </dsp:sp>
    <dsp:sp modelId="{D22EB30C-7667-4F83-A74C-F8A1FF46C480}">
      <dsp:nvSpPr>
        <dsp:cNvPr id="0" name=""/>
        <dsp:cNvSpPr/>
      </dsp:nvSpPr>
      <dsp:spPr>
        <a:xfrm>
          <a:off x="4785765" y="389562"/>
          <a:ext cx="1920408" cy="1465100"/>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E3FF7-3317-4963-A821-74869F1C6381}">
      <dsp:nvSpPr>
        <dsp:cNvPr id="0" name=""/>
        <dsp:cNvSpPr/>
      </dsp:nvSpPr>
      <dsp:spPr>
        <a:xfrm>
          <a:off x="4682761"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smtClean="0">
              <a:effectLst>
                <a:outerShdw blurRad="38100" dist="38100" dir="2700000" algn="tl">
                  <a:srgbClr val="000000">
                    <a:alpha val="43137"/>
                  </a:srgbClr>
                </a:outerShdw>
              </a:effectLst>
            </a:rPr>
            <a:t>Investment Funds</a:t>
          </a:r>
          <a:endParaRPr lang="en-US" sz="2300" kern="1200" dirty="0">
            <a:effectLst>
              <a:outerShdw blurRad="38100" dist="38100" dir="2700000" algn="tl">
                <a:srgbClr val="000000">
                  <a:alpha val="43137"/>
                </a:srgbClr>
              </a:outerShdw>
            </a:effectLst>
          </a:endParaRPr>
        </a:p>
      </dsp:txBody>
      <dsp:txXfrm>
        <a:off x="4682761" y="1854663"/>
        <a:ext cx="2126415" cy="788900"/>
      </dsp:txXfrm>
    </dsp:sp>
    <dsp:sp modelId="{0DEC6CA7-6F93-4E4E-A96F-890A28878F25}">
      <dsp:nvSpPr>
        <dsp:cNvPr id="0" name=""/>
        <dsp:cNvSpPr/>
      </dsp:nvSpPr>
      <dsp:spPr>
        <a:xfrm>
          <a:off x="7252231" y="389562"/>
          <a:ext cx="1665770" cy="1465100"/>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15738-6F2E-4B10-804A-C3C185AC450B}">
      <dsp:nvSpPr>
        <dsp:cNvPr id="0" name=""/>
        <dsp:cNvSpPr/>
      </dsp:nvSpPr>
      <dsp:spPr>
        <a:xfrm>
          <a:off x="7021908"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Derivatives</a:t>
          </a:r>
          <a:endParaRPr lang="en-US" sz="2300" kern="1200" dirty="0">
            <a:effectLst>
              <a:outerShdw blurRad="38100" dist="38100" dir="2700000" algn="tl">
                <a:srgbClr val="000000">
                  <a:alpha val="43137"/>
                </a:srgbClr>
              </a:outerShdw>
            </a:effectLst>
          </a:endParaRPr>
        </a:p>
      </dsp:txBody>
      <dsp:txXfrm>
        <a:off x="7021908" y="1854663"/>
        <a:ext cx="2126415" cy="788900"/>
      </dsp:txXfrm>
    </dsp:sp>
    <dsp:sp modelId="{64421D36-0638-4CBA-9321-4513D9877EB1}">
      <dsp:nvSpPr>
        <dsp:cNvPr id="0" name=""/>
        <dsp:cNvSpPr/>
      </dsp:nvSpPr>
      <dsp:spPr>
        <a:xfrm>
          <a:off x="87100" y="2856205"/>
          <a:ext cx="1961150" cy="1465100"/>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ED663-079D-4FD3-9E15-C6F2BBF7EF9D}">
      <dsp:nvSpPr>
        <dsp:cNvPr id="0" name=""/>
        <dsp:cNvSpPr/>
      </dsp:nvSpPr>
      <dsp:spPr>
        <a:xfrm>
          <a:off x="446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SENSEX</a:t>
          </a:r>
          <a:endParaRPr lang="en-US" sz="2300" kern="1200" dirty="0">
            <a:effectLst>
              <a:outerShdw blurRad="38100" dist="38100" dir="2700000" algn="tl">
                <a:srgbClr val="000000">
                  <a:alpha val="43137"/>
                </a:srgbClr>
              </a:outerShdw>
            </a:effectLst>
          </a:endParaRPr>
        </a:p>
      </dsp:txBody>
      <dsp:txXfrm>
        <a:off x="4468" y="4321305"/>
        <a:ext cx="2126415" cy="788900"/>
      </dsp:txXfrm>
    </dsp:sp>
    <dsp:sp modelId="{2A9EB252-9A7D-4B64-84F1-6587D40CB684}">
      <dsp:nvSpPr>
        <dsp:cNvPr id="0" name=""/>
        <dsp:cNvSpPr/>
      </dsp:nvSpPr>
      <dsp:spPr>
        <a:xfrm>
          <a:off x="2343615" y="2856205"/>
          <a:ext cx="2126415" cy="1465100"/>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5E76A2-BCEC-47ED-9433-5873ABACFE04}">
      <dsp:nvSpPr>
        <dsp:cNvPr id="0" name=""/>
        <dsp:cNvSpPr/>
      </dsp:nvSpPr>
      <dsp:spPr>
        <a:xfrm>
          <a:off x="2343615"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SEBI &amp; Scams</a:t>
          </a:r>
          <a:endParaRPr lang="en-US" sz="2300" kern="1200" dirty="0">
            <a:effectLst>
              <a:outerShdw blurRad="38100" dist="38100" dir="2700000" algn="tl">
                <a:srgbClr val="000000">
                  <a:alpha val="43137"/>
                </a:srgbClr>
              </a:outerShdw>
            </a:effectLst>
          </a:endParaRPr>
        </a:p>
      </dsp:txBody>
      <dsp:txXfrm>
        <a:off x="2343615" y="4321305"/>
        <a:ext cx="2126415" cy="788900"/>
      </dsp:txXfrm>
    </dsp:sp>
    <dsp:sp modelId="{36882F3D-4D9D-4038-ABF4-E27286440033}">
      <dsp:nvSpPr>
        <dsp:cNvPr id="0" name=""/>
        <dsp:cNvSpPr/>
      </dsp:nvSpPr>
      <dsp:spPr>
        <a:xfrm>
          <a:off x="4682761" y="2856205"/>
          <a:ext cx="2126415" cy="1465100"/>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80949A-99E9-4B55-9DBF-A396E1159C4F}">
      <dsp:nvSpPr>
        <dsp:cNvPr id="0" name=""/>
        <dsp:cNvSpPr/>
      </dsp:nvSpPr>
      <dsp:spPr>
        <a:xfrm>
          <a:off x="4682761"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Companies Act</a:t>
          </a:r>
          <a:endParaRPr lang="en-US" sz="2300" kern="1200" dirty="0">
            <a:effectLst>
              <a:outerShdw blurRad="38100" dist="38100" dir="2700000" algn="tl">
                <a:srgbClr val="000000">
                  <a:alpha val="43137"/>
                </a:srgbClr>
              </a:outerShdw>
            </a:effectLst>
          </a:endParaRPr>
        </a:p>
      </dsp:txBody>
      <dsp:txXfrm>
        <a:off x="4682761" y="4321305"/>
        <a:ext cx="2126415" cy="788900"/>
      </dsp:txXfrm>
    </dsp:sp>
    <dsp:sp modelId="{77582C9D-AF10-44CC-BA18-7B1C2EB052ED}">
      <dsp:nvSpPr>
        <dsp:cNvPr id="0" name=""/>
        <dsp:cNvSpPr/>
      </dsp:nvSpPr>
      <dsp:spPr>
        <a:xfrm>
          <a:off x="7080278" y="2856205"/>
          <a:ext cx="2009675" cy="1465100"/>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17C68-5362-4579-91FD-24CA8AF270A9}">
      <dsp:nvSpPr>
        <dsp:cNvPr id="0" name=""/>
        <dsp:cNvSpPr/>
      </dsp:nvSpPr>
      <dsp:spPr>
        <a:xfrm>
          <a:off x="702190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Corporate Governance</a:t>
          </a:r>
          <a:endParaRPr lang="en-US" sz="2300" kern="1200" dirty="0">
            <a:effectLst>
              <a:outerShdw blurRad="38100" dist="38100" dir="2700000" algn="tl">
                <a:srgbClr val="000000">
                  <a:alpha val="43137"/>
                </a:srgbClr>
              </a:outerShdw>
            </a:effectLst>
          </a:endParaRPr>
        </a:p>
      </dsp:txBody>
      <dsp:txXfrm>
        <a:off x="7021908" y="4321305"/>
        <a:ext cx="2126415" cy="7889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CDEA8-5B0E-4BC6-AEDF-96F3F7CB4664}">
      <dsp:nvSpPr>
        <dsp:cNvPr id="0" name=""/>
        <dsp:cNvSpPr/>
      </dsp:nvSpPr>
      <dsp:spPr>
        <a:xfrm>
          <a:off x="5991814" y="5117737"/>
          <a:ext cx="423383" cy="91440"/>
        </a:xfrm>
        <a:custGeom>
          <a:avLst/>
          <a:gdLst/>
          <a:ahLst/>
          <a:cxnLst/>
          <a:rect l="0" t="0" r="0" b="0"/>
          <a:pathLst>
            <a:path>
              <a:moveTo>
                <a:pt x="0" y="45720"/>
              </a:moveTo>
              <a:lnTo>
                <a:pt x="423383"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192922" y="5152873"/>
        <a:ext cx="21169" cy="21169"/>
      </dsp:txXfrm>
    </dsp:sp>
    <dsp:sp modelId="{90E9CD99-6B7A-43A0-A58B-C04E565FC958}">
      <dsp:nvSpPr>
        <dsp:cNvPr id="0" name=""/>
        <dsp:cNvSpPr/>
      </dsp:nvSpPr>
      <dsp:spPr>
        <a:xfrm>
          <a:off x="3451512" y="4356705"/>
          <a:ext cx="423383" cy="806752"/>
        </a:xfrm>
        <a:custGeom>
          <a:avLst/>
          <a:gdLst/>
          <a:ahLst/>
          <a:cxnLst/>
          <a:rect l="0" t="0" r="0" b="0"/>
          <a:pathLst>
            <a:path>
              <a:moveTo>
                <a:pt x="0" y="0"/>
              </a:moveTo>
              <a:lnTo>
                <a:pt x="211691" y="0"/>
              </a:lnTo>
              <a:lnTo>
                <a:pt x="211691" y="806752"/>
              </a:lnTo>
              <a:lnTo>
                <a:pt x="423383" y="80675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40426" y="4737304"/>
        <a:ext cx="45555" cy="45555"/>
      </dsp:txXfrm>
    </dsp:sp>
    <dsp:sp modelId="{28E0809A-90D6-4E56-9B87-09B9748ABB65}">
      <dsp:nvSpPr>
        <dsp:cNvPr id="0" name=""/>
        <dsp:cNvSpPr/>
      </dsp:nvSpPr>
      <dsp:spPr>
        <a:xfrm>
          <a:off x="5991814" y="4310985"/>
          <a:ext cx="423383" cy="91440"/>
        </a:xfrm>
        <a:custGeom>
          <a:avLst/>
          <a:gdLst/>
          <a:ahLst/>
          <a:cxnLst/>
          <a:rect l="0" t="0" r="0" b="0"/>
          <a:pathLst>
            <a:path>
              <a:moveTo>
                <a:pt x="0" y="45720"/>
              </a:moveTo>
              <a:lnTo>
                <a:pt x="423383"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192922" y="4346120"/>
        <a:ext cx="21169" cy="21169"/>
      </dsp:txXfrm>
    </dsp:sp>
    <dsp:sp modelId="{5324A7C8-B98C-46B9-B6EF-C69DD9C4415A}">
      <dsp:nvSpPr>
        <dsp:cNvPr id="0" name=""/>
        <dsp:cNvSpPr/>
      </dsp:nvSpPr>
      <dsp:spPr>
        <a:xfrm>
          <a:off x="3451512" y="4310985"/>
          <a:ext cx="423383" cy="91440"/>
        </a:xfrm>
        <a:custGeom>
          <a:avLst/>
          <a:gdLst/>
          <a:ahLst/>
          <a:cxnLst/>
          <a:rect l="0" t="0" r="0" b="0"/>
          <a:pathLst>
            <a:path>
              <a:moveTo>
                <a:pt x="0" y="45720"/>
              </a:moveTo>
              <a:lnTo>
                <a:pt x="423383"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52619" y="4346120"/>
        <a:ext cx="21169" cy="21169"/>
      </dsp:txXfrm>
    </dsp:sp>
    <dsp:sp modelId="{27C95C9E-3FAD-4542-B1DB-BFECC55FDF50}">
      <dsp:nvSpPr>
        <dsp:cNvPr id="0" name=""/>
        <dsp:cNvSpPr/>
      </dsp:nvSpPr>
      <dsp:spPr>
        <a:xfrm>
          <a:off x="5991814" y="3504232"/>
          <a:ext cx="423383" cy="91440"/>
        </a:xfrm>
        <a:custGeom>
          <a:avLst/>
          <a:gdLst/>
          <a:ahLst/>
          <a:cxnLst/>
          <a:rect l="0" t="0" r="0" b="0"/>
          <a:pathLst>
            <a:path>
              <a:moveTo>
                <a:pt x="0" y="45720"/>
              </a:moveTo>
              <a:lnTo>
                <a:pt x="423383"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192922" y="3539368"/>
        <a:ext cx="21169" cy="21169"/>
      </dsp:txXfrm>
    </dsp:sp>
    <dsp:sp modelId="{C113C3B7-F68E-444D-A9DD-DF727F2793E1}">
      <dsp:nvSpPr>
        <dsp:cNvPr id="0" name=""/>
        <dsp:cNvSpPr/>
      </dsp:nvSpPr>
      <dsp:spPr>
        <a:xfrm>
          <a:off x="3451512" y="3549952"/>
          <a:ext cx="423383" cy="806752"/>
        </a:xfrm>
        <a:custGeom>
          <a:avLst/>
          <a:gdLst/>
          <a:ahLst/>
          <a:cxnLst/>
          <a:rect l="0" t="0" r="0" b="0"/>
          <a:pathLst>
            <a:path>
              <a:moveTo>
                <a:pt x="0" y="806752"/>
              </a:moveTo>
              <a:lnTo>
                <a:pt x="211691" y="806752"/>
              </a:lnTo>
              <a:lnTo>
                <a:pt x="211691" y="0"/>
              </a:lnTo>
              <a:lnTo>
                <a:pt x="42338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40426" y="3930551"/>
        <a:ext cx="45555" cy="45555"/>
      </dsp:txXfrm>
    </dsp:sp>
    <dsp:sp modelId="{FF286B6A-489B-4021-9A04-C475D5776024}">
      <dsp:nvSpPr>
        <dsp:cNvPr id="0" name=""/>
        <dsp:cNvSpPr/>
      </dsp:nvSpPr>
      <dsp:spPr>
        <a:xfrm>
          <a:off x="911209" y="2944888"/>
          <a:ext cx="423383" cy="1411817"/>
        </a:xfrm>
        <a:custGeom>
          <a:avLst/>
          <a:gdLst/>
          <a:ahLst/>
          <a:cxnLst/>
          <a:rect l="0" t="0" r="0" b="0"/>
          <a:pathLst>
            <a:path>
              <a:moveTo>
                <a:pt x="0" y="0"/>
              </a:moveTo>
              <a:lnTo>
                <a:pt x="211691" y="0"/>
              </a:lnTo>
              <a:lnTo>
                <a:pt x="211691" y="1411817"/>
              </a:lnTo>
              <a:lnTo>
                <a:pt x="423383" y="141181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6053" y="3613948"/>
        <a:ext cx="73696" cy="73696"/>
      </dsp:txXfrm>
    </dsp:sp>
    <dsp:sp modelId="{C8F348F8-6BDE-441A-8E11-A4B30391876F}">
      <dsp:nvSpPr>
        <dsp:cNvPr id="0" name=""/>
        <dsp:cNvSpPr/>
      </dsp:nvSpPr>
      <dsp:spPr>
        <a:xfrm>
          <a:off x="3451512" y="1533071"/>
          <a:ext cx="423383" cy="1210128"/>
        </a:xfrm>
        <a:custGeom>
          <a:avLst/>
          <a:gdLst/>
          <a:ahLst/>
          <a:cxnLst/>
          <a:rect l="0" t="0" r="0" b="0"/>
          <a:pathLst>
            <a:path>
              <a:moveTo>
                <a:pt x="0" y="0"/>
              </a:moveTo>
              <a:lnTo>
                <a:pt x="211691" y="0"/>
              </a:lnTo>
              <a:lnTo>
                <a:pt x="211691" y="1210128"/>
              </a:lnTo>
              <a:lnTo>
                <a:pt x="423383" y="121012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31152" y="2106084"/>
        <a:ext cx="64102" cy="64102"/>
      </dsp:txXfrm>
    </dsp:sp>
    <dsp:sp modelId="{5593A9CB-A251-40E4-A8B4-5C9AA9124B56}">
      <dsp:nvSpPr>
        <dsp:cNvPr id="0" name=""/>
        <dsp:cNvSpPr/>
      </dsp:nvSpPr>
      <dsp:spPr>
        <a:xfrm>
          <a:off x="3451512" y="1533071"/>
          <a:ext cx="423383" cy="403376"/>
        </a:xfrm>
        <a:custGeom>
          <a:avLst/>
          <a:gdLst/>
          <a:ahLst/>
          <a:cxnLst/>
          <a:rect l="0" t="0" r="0" b="0"/>
          <a:pathLst>
            <a:path>
              <a:moveTo>
                <a:pt x="0" y="0"/>
              </a:moveTo>
              <a:lnTo>
                <a:pt x="211691" y="0"/>
              </a:lnTo>
              <a:lnTo>
                <a:pt x="211691" y="403376"/>
              </a:lnTo>
              <a:lnTo>
                <a:pt x="423383" y="40337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48584" y="1720139"/>
        <a:ext cx="29238" cy="29238"/>
      </dsp:txXfrm>
    </dsp:sp>
    <dsp:sp modelId="{C2D48A6D-7850-4F7F-A398-D17A25CA325F}">
      <dsp:nvSpPr>
        <dsp:cNvPr id="0" name=""/>
        <dsp:cNvSpPr/>
      </dsp:nvSpPr>
      <dsp:spPr>
        <a:xfrm>
          <a:off x="3451512" y="1129694"/>
          <a:ext cx="423383" cy="403376"/>
        </a:xfrm>
        <a:custGeom>
          <a:avLst/>
          <a:gdLst/>
          <a:ahLst/>
          <a:cxnLst/>
          <a:rect l="0" t="0" r="0" b="0"/>
          <a:pathLst>
            <a:path>
              <a:moveTo>
                <a:pt x="0" y="403376"/>
              </a:moveTo>
              <a:lnTo>
                <a:pt x="211691" y="403376"/>
              </a:lnTo>
              <a:lnTo>
                <a:pt x="211691" y="0"/>
              </a:lnTo>
              <a:lnTo>
                <a:pt x="42338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48584" y="1316763"/>
        <a:ext cx="29238" cy="29238"/>
      </dsp:txXfrm>
    </dsp:sp>
    <dsp:sp modelId="{F7E48EC2-3BA3-4A5C-A591-82D8A6BB06B7}">
      <dsp:nvSpPr>
        <dsp:cNvPr id="0" name=""/>
        <dsp:cNvSpPr/>
      </dsp:nvSpPr>
      <dsp:spPr>
        <a:xfrm>
          <a:off x="3451512" y="322942"/>
          <a:ext cx="423383" cy="1210128"/>
        </a:xfrm>
        <a:custGeom>
          <a:avLst/>
          <a:gdLst/>
          <a:ahLst/>
          <a:cxnLst/>
          <a:rect l="0" t="0" r="0" b="0"/>
          <a:pathLst>
            <a:path>
              <a:moveTo>
                <a:pt x="0" y="1210128"/>
              </a:moveTo>
              <a:lnTo>
                <a:pt x="211691" y="1210128"/>
              </a:lnTo>
              <a:lnTo>
                <a:pt x="211691" y="0"/>
              </a:lnTo>
              <a:lnTo>
                <a:pt x="42338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31152" y="895955"/>
        <a:ext cx="64102" cy="64102"/>
      </dsp:txXfrm>
    </dsp:sp>
    <dsp:sp modelId="{A2B25C61-0D8D-4C9D-BB5C-2FA04C8E93C6}">
      <dsp:nvSpPr>
        <dsp:cNvPr id="0" name=""/>
        <dsp:cNvSpPr/>
      </dsp:nvSpPr>
      <dsp:spPr>
        <a:xfrm>
          <a:off x="911209" y="1533071"/>
          <a:ext cx="423383" cy="1411817"/>
        </a:xfrm>
        <a:custGeom>
          <a:avLst/>
          <a:gdLst/>
          <a:ahLst/>
          <a:cxnLst/>
          <a:rect l="0" t="0" r="0" b="0"/>
          <a:pathLst>
            <a:path>
              <a:moveTo>
                <a:pt x="0" y="1411817"/>
              </a:moveTo>
              <a:lnTo>
                <a:pt x="211691" y="1411817"/>
              </a:lnTo>
              <a:lnTo>
                <a:pt x="211691" y="0"/>
              </a:lnTo>
              <a:lnTo>
                <a:pt x="423383"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86053" y="2202131"/>
        <a:ext cx="73696" cy="73696"/>
      </dsp:txXfrm>
    </dsp:sp>
    <dsp:sp modelId="{2D5DBBA6-48A1-4EF3-B4E9-8DDEF52E4558}">
      <dsp:nvSpPr>
        <dsp:cNvPr id="0" name=""/>
        <dsp:cNvSpPr/>
      </dsp:nvSpPr>
      <dsp:spPr>
        <a:xfrm rot="16200000">
          <a:off x="-1109918" y="2622187"/>
          <a:ext cx="3396853" cy="6454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en-US" sz="4500" kern="1200" dirty="0" smtClean="0"/>
            <a:t>Types</a:t>
          </a:r>
          <a:endParaRPr lang="en-US" sz="4500" kern="1200" dirty="0"/>
        </a:p>
      </dsp:txBody>
      <dsp:txXfrm>
        <a:off x="-1109918" y="2622187"/>
        <a:ext cx="3396853" cy="645402"/>
      </dsp:txXfrm>
    </dsp:sp>
    <dsp:sp modelId="{70803E90-69D4-4441-B917-ACACE41B15D7}">
      <dsp:nvSpPr>
        <dsp:cNvPr id="0" name=""/>
        <dsp:cNvSpPr/>
      </dsp:nvSpPr>
      <dsp:spPr>
        <a:xfrm>
          <a:off x="1334593" y="1210370"/>
          <a:ext cx="2116918" cy="64540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Nature of portfolio</a:t>
          </a:r>
          <a:endParaRPr lang="en-US" sz="2300" kern="1200" dirty="0"/>
        </a:p>
      </dsp:txBody>
      <dsp:txXfrm>
        <a:off x="1334593" y="1210370"/>
        <a:ext cx="2116918" cy="645402"/>
      </dsp:txXfrm>
    </dsp:sp>
    <dsp:sp modelId="{221B5308-3108-491F-964D-4498387A1C59}">
      <dsp:nvSpPr>
        <dsp:cNvPr id="0" name=""/>
        <dsp:cNvSpPr/>
      </dsp:nvSpPr>
      <dsp:spPr>
        <a:xfrm>
          <a:off x="3874895" y="241"/>
          <a:ext cx="2116918" cy="6454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Equity </a:t>
          </a:r>
          <a:endParaRPr lang="en-US" sz="2300" kern="1200" dirty="0"/>
        </a:p>
      </dsp:txBody>
      <dsp:txXfrm>
        <a:off x="3874895" y="241"/>
        <a:ext cx="2116918" cy="645402"/>
      </dsp:txXfrm>
    </dsp:sp>
    <dsp:sp modelId="{3A3D185A-6482-4062-8C3A-2C3F365E3D50}">
      <dsp:nvSpPr>
        <dsp:cNvPr id="0" name=""/>
        <dsp:cNvSpPr/>
      </dsp:nvSpPr>
      <dsp:spPr>
        <a:xfrm>
          <a:off x="3874895" y="806993"/>
          <a:ext cx="2116918" cy="6454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Debt</a:t>
          </a:r>
          <a:endParaRPr lang="en-US" sz="2300" kern="1200" dirty="0"/>
        </a:p>
      </dsp:txBody>
      <dsp:txXfrm>
        <a:off x="3874895" y="806993"/>
        <a:ext cx="2116918" cy="645402"/>
      </dsp:txXfrm>
    </dsp:sp>
    <dsp:sp modelId="{85A62348-EE4F-4ED2-8283-0D3B8C8E0552}">
      <dsp:nvSpPr>
        <dsp:cNvPr id="0" name=""/>
        <dsp:cNvSpPr/>
      </dsp:nvSpPr>
      <dsp:spPr>
        <a:xfrm>
          <a:off x="3874895" y="1613746"/>
          <a:ext cx="2116918" cy="6454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Gilt-edged</a:t>
          </a:r>
          <a:endParaRPr lang="en-US" sz="2300" kern="1200" dirty="0"/>
        </a:p>
      </dsp:txBody>
      <dsp:txXfrm>
        <a:off x="3874895" y="1613746"/>
        <a:ext cx="2116918" cy="645402"/>
      </dsp:txXfrm>
    </dsp:sp>
    <dsp:sp modelId="{B5DF32C9-9868-458A-928B-5B6FE6AD9B84}">
      <dsp:nvSpPr>
        <dsp:cNvPr id="0" name=""/>
        <dsp:cNvSpPr/>
      </dsp:nvSpPr>
      <dsp:spPr>
        <a:xfrm>
          <a:off x="3874895" y="2420498"/>
          <a:ext cx="2116918" cy="6454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Real-estate, Energy</a:t>
          </a:r>
          <a:endParaRPr lang="en-US" sz="2300" kern="1200" dirty="0"/>
        </a:p>
      </dsp:txBody>
      <dsp:txXfrm>
        <a:off x="3874895" y="2420498"/>
        <a:ext cx="2116918" cy="645402"/>
      </dsp:txXfrm>
    </dsp:sp>
    <dsp:sp modelId="{DE64C33B-7F14-4579-8623-8BE82F935424}">
      <dsp:nvSpPr>
        <dsp:cNvPr id="0" name=""/>
        <dsp:cNvSpPr/>
      </dsp:nvSpPr>
      <dsp:spPr>
        <a:xfrm>
          <a:off x="1334593" y="4034004"/>
          <a:ext cx="2116918" cy="64540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Risk on return</a:t>
          </a:r>
          <a:endParaRPr lang="en-US" sz="2300" kern="1200" dirty="0"/>
        </a:p>
      </dsp:txBody>
      <dsp:txXfrm>
        <a:off x="1334593" y="4034004"/>
        <a:ext cx="2116918" cy="645402"/>
      </dsp:txXfrm>
    </dsp:sp>
    <dsp:sp modelId="{CEDDC4C8-0A05-4978-9A9D-72720418F7D0}">
      <dsp:nvSpPr>
        <dsp:cNvPr id="0" name=""/>
        <dsp:cNvSpPr/>
      </dsp:nvSpPr>
      <dsp:spPr>
        <a:xfrm>
          <a:off x="3874895" y="3227251"/>
          <a:ext cx="2116918" cy="6454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Growth</a:t>
          </a:r>
          <a:endParaRPr lang="en-US" sz="2300" kern="1200" dirty="0"/>
        </a:p>
      </dsp:txBody>
      <dsp:txXfrm>
        <a:off x="3874895" y="3227251"/>
        <a:ext cx="2116918" cy="645402"/>
      </dsp:txXfrm>
    </dsp:sp>
    <dsp:sp modelId="{56813577-33E7-45AD-935F-AAAF73F35007}">
      <dsp:nvSpPr>
        <dsp:cNvPr id="0" name=""/>
        <dsp:cNvSpPr/>
      </dsp:nvSpPr>
      <dsp:spPr>
        <a:xfrm>
          <a:off x="6415198" y="3227251"/>
          <a:ext cx="2116918" cy="645402"/>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Debt to equity: 20:80</a:t>
          </a:r>
          <a:endParaRPr lang="en-US" sz="2300" kern="1200" dirty="0"/>
        </a:p>
      </dsp:txBody>
      <dsp:txXfrm>
        <a:off x="6415198" y="3227251"/>
        <a:ext cx="2116918" cy="645402"/>
      </dsp:txXfrm>
    </dsp:sp>
    <dsp:sp modelId="{703F2645-D033-4C44-8C10-96F04EA22D3E}">
      <dsp:nvSpPr>
        <dsp:cNvPr id="0" name=""/>
        <dsp:cNvSpPr/>
      </dsp:nvSpPr>
      <dsp:spPr>
        <a:xfrm>
          <a:off x="3874895" y="4034004"/>
          <a:ext cx="2116918" cy="6454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Balance</a:t>
          </a:r>
          <a:endParaRPr lang="en-US" sz="2300" kern="1200" dirty="0"/>
        </a:p>
      </dsp:txBody>
      <dsp:txXfrm>
        <a:off x="3874895" y="4034004"/>
        <a:ext cx="2116918" cy="645402"/>
      </dsp:txXfrm>
    </dsp:sp>
    <dsp:sp modelId="{E445314F-DA92-4C04-834C-52BB87757DE8}">
      <dsp:nvSpPr>
        <dsp:cNvPr id="0" name=""/>
        <dsp:cNvSpPr/>
      </dsp:nvSpPr>
      <dsp:spPr>
        <a:xfrm>
          <a:off x="6415198" y="4034004"/>
          <a:ext cx="2116918" cy="645402"/>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50:50</a:t>
          </a:r>
          <a:endParaRPr lang="en-US" sz="2300" kern="1200" dirty="0"/>
        </a:p>
      </dsp:txBody>
      <dsp:txXfrm>
        <a:off x="6415198" y="4034004"/>
        <a:ext cx="2116918" cy="645402"/>
      </dsp:txXfrm>
    </dsp:sp>
    <dsp:sp modelId="{BD41860D-43E8-40B3-9119-640DA889F89A}">
      <dsp:nvSpPr>
        <dsp:cNvPr id="0" name=""/>
        <dsp:cNvSpPr/>
      </dsp:nvSpPr>
      <dsp:spPr>
        <a:xfrm>
          <a:off x="3874895" y="4840756"/>
          <a:ext cx="2116918" cy="6454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Income</a:t>
          </a:r>
          <a:endParaRPr lang="en-US" sz="2300" kern="1200" dirty="0"/>
        </a:p>
      </dsp:txBody>
      <dsp:txXfrm>
        <a:off x="3874895" y="4840756"/>
        <a:ext cx="2116918" cy="645402"/>
      </dsp:txXfrm>
    </dsp:sp>
    <dsp:sp modelId="{1687DD19-3E99-4259-873E-A03E5E039175}">
      <dsp:nvSpPr>
        <dsp:cNvPr id="0" name=""/>
        <dsp:cNvSpPr/>
      </dsp:nvSpPr>
      <dsp:spPr>
        <a:xfrm>
          <a:off x="6415198" y="4840756"/>
          <a:ext cx="2116918" cy="645402"/>
        </a:xfrm>
        <a:prstGeom prst="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80:20</a:t>
          </a:r>
          <a:endParaRPr lang="en-US" sz="2300" kern="1200" dirty="0"/>
        </a:p>
      </dsp:txBody>
      <dsp:txXfrm>
        <a:off x="6415198" y="4840756"/>
        <a:ext cx="2116918" cy="64540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A831A-3508-42DE-A30C-D20462AE8240}">
      <dsp:nvSpPr>
        <dsp:cNvPr id="0" name=""/>
        <dsp:cNvSpPr/>
      </dsp:nvSpPr>
      <dsp:spPr>
        <a:xfrm>
          <a:off x="392674" y="1557"/>
          <a:ext cx="1580970" cy="948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Junk bonds</a:t>
          </a:r>
          <a:endParaRPr lang="en-US" sz="2800" kern="1200" dirty="0"/>
        </a:p>
      </dsp:txBody>
      <dsp:txXfrm>
        <a:off x="392674" y="1557"/>
        <a:ext cx="1580970" cy="948582"/>
      </dsp:txXfrm>
    </dsp:sp>
    <dsp:sp modelId="{4111DA73-7577-49D4-80A8-CF415D097C8D}">
      <dsp:nvSpPr>
        <dsp:cNvPr id="0" name=""/>
        <dsp:cNvSpPr/>
      </dsp:nvSpPr>
      <dsp:spPr>
        <a:xfrm>
          <a:off x="2131741" y="1557"/>
          <a:ext cx="1580970" cy="9485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P-Notes</a:t>
          </a:r>
          <a:endParaRPr lang="en-US" sz="2800" kern="1200" dirty="0"/>
        </a:p>
      </dsp:txBody>
      <dsp:txXfrm>
        <a:off x="2131741" y="1557"/>
        <a:ext cx="1580970" cy="948582"/>
      </dsp:txXfrm>
    </dsp:sp>
    <dsp:sp modelId="{B36DA228-BF69-41AD-905A-ECB322EE51B0}">
      <dsp:nvSpPr>
        <dsp:cNvPr id="0" name=""/>
        <dsp:cNvSpPr/>
      </dsp:nvSpPr>
      <dsp:spPr>
        <a:xfrm>
          <a:off x="3870808" y="1557"/>
          <a:ext cx="1580970" cy="948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Risky Assets</a:t>
          </a:r>
          <a:endParaRPr lang="en-US" sz="2800" kern="1200" dirty="0"/>
        </a:p>
      </dsp:txBody>
      <dsp:txXfrm>
        <a:off x="3870808" y="1557"/>
        <a:ext cx="1580970" cy="948582"/>
      </dsp:txXfrm>
    </dsp:sp>
    <dsp:sp modelId="{94BF3F20-BA8A-4137-9075-987A879391DA}">
      <dsp:nvSpPr>
        <dsp:cNvPr id="0" name=""/>
        <dsp:cNvSpPr/>
      </dsp:nvSpPr>
      <dsp:spPr>
        <a:xfrm>
          <a:off x="392674" y="1108237"/>
          <a:ext cx="1580970" cy="948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Arbitrage</a:t>
          </a:r>
          <a:endParaRPr lang="en-US" sz="2800" kern="1200" dirty="0"/>
        </a:p>
      </dsp:txBody>
      <dsp:txXfrm>
        <a:off x="392674" y="1108237"/>
        <a:ext cx="1580970" cy="948582"/>
      </dsp:txXfrm>
    </dsp:sp>
    <dsp:sp modelId="{010CD48E-C356-445B-B903-4EBE2EF72531}">
      <dsp:nvSpPr>
        <dsp:cNvPr id="0" name=""/>
        <dsp:cNvSpPr/>
      </dsp:nvSpPr>
      <dsp:spPr>
        <a:xfrm>
          <a:off x="2131741" y="1108237"/>
          <a:ext cx="1580970" cy="948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Leverage</a:t>
          </a:r>
          <a:endParaRPr lang="en-US" sz="2800" kern="1200" dirty="0"/>
        </a:p>
      </dsp:txBody>
      <dsp:txXfrm>
        <a:off x="2131741" y="1108237"/>
        <a:ext cx="1580970" cy="948582"/>
      </dsp:txXfrm>
    </dsp:sp>
    <dsp:sp modelId="{D60A496F-AFB5-4DFA-9155-DE2564DC7A14}">
      <dsp:nvSpPr>
        <dsp:cNvPr id="0" name=""/>
        <dsp:cNvSpPr/>
      </dsp:nvSpPr>
      <dsp:spPr>
        <a:xfrm>
          <a:off x="3870808" y="1108237"/>
          <a:ext cx="1580970" cy="948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Short-selling</a:t>
          </a:r>
          <a:endParaRPr lang="en-US" sz="2800" kern="1200" dirty="0"/>
        </a:p>
      </dsp:txBody>
      <dsp:txXfrm>
        <a:off x="3870808" y="1108237"/>
        <a:ext cx="1580970" cy="94858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1FF2D-0AA4-4EBF-BE79-33CF6260BBB5}">
      <dsp:nvSpPr>
        <dsp:cNvPr id="0" name=""/>
        <dsp:cNvSpPr/>
      </dsp:nvSpPr>
      <dsp:spPr>
        <a:xfrm>
          <a:off x="2577" y="80061"/>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ONGC</a:t>
          </a:r>
          <a:endParaRPr lang="en-US" sz="2600" kern="1200">
            <a:effectLst>
              <a:outerShdw blurRad="38100" dist="38100" dir="2700000" algn="tl">
                <a:srgbClr val="000000">
                  <a:alpha val="43137"/>
                </a:srgbClr>
              </a:outerShdw>
            </a:effectLst>
          </a:endParaRPr>
        </a:p>
      </dsp:txBody>
      <dsp:txXfrm>
        <a:off x="2577" y="80061"/>
        <a:ext cx="2044830" cy="1226898"/>
      </dsp:txXfrm>
    </dsp:sp>
    <dsp:sp modelId="{7A74104E-E90D-46DD-9042-1A38DAF39463}">
      <dsp:nvSpPr>
        <dsp:cNvPr id="0" name=""/>
        <dsp:cNvSpPr/>
      </dsp:nvSpPr>
      <dsp:spPr>
        <a:xfrm>
          <a:off x="2251890" y="80061"/>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Coal India</a:t>
          </a:r>
          <a:endParaRPr lang="en-US" sz="2600" kern="1200">
            <a:effectLst>
              <a:outerShdw blurRad="38100" dist="38100" dir="2700000" algn="tl">
                <a:srgbClr val="000000">
                  <a:alpha val="43137"/>
                </a:srgbClr>
              </a:outerShdw>
            </a:effectLst>
          </a:endParaRPr>
        </a:p>
      </dsp:txBody>
      <dsp:txXfrm>
        <a:off x="2251890" y="80061"/>
        <a:ext cx="2044830" cy="1226898"/>
      </dsp:txXfrm>
    </dsp:sp>
    <dsp:sp modelId="{764BE0C3-9439-4A0B-B4D8-75151E7FDD9B}">
      <dsp:nvSpPr>
        <dsp:cNvPr id="0" name=""/>
        <dsp:cNvSpPr/>
      </dsp:nvSpPr>
      <dsp:spPr>
        <a:xfrm>
          <a:off x="4501204" y="80061"/>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IOC</a:t>
          </a:r>
          <a:endParaRPr lang="en-US" sz="2600" kern="1200">
            <a:effectLst>
              <a:outerShdw blurRad="38100" dist="38100" dir="2700000" algn="tl">
                <a:srgbClr val="000000">
                  <a:alpha val="43137"/>
                </a:srgbClr>
              </a:outerShdw>
            </a:effectLst>
          </a:endParaRPr>
        </a:p>
      </dsp:txBody>
      <dsp:txXfrm>
        <a:off x="4501204" y="80061"/>
        <a:ext cx="2044830" cy="1226898"/>
      </dsp:txXfrm>
    </dsp:sp>
    <dsp:sp modelId="{4E707487-6730-4F3F-9810-B71A6F77CD26}">
      <dsp:nvSpPr>
        <dsp:cNvPr id="0" name=""/>
        <dsp:cNvSpPr/>
      </dsp:nvSpPr>
      <dsp:spPr>
        <a:xfrm>
          <a:off x="6750517" y="80061"/>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GAIL (India)</a:t>
          </a:r>
          <a:endParaRPr lang="en-US" sz="2600" kern="1200">
            <a:effectLst>
              <a:outerShdw blurRad="38100" dist="38100" dir="2700000" algn="tl">
                <a:srgbClr val="000000">
                  <a:alpha val="43137"/>
                </a:srgbClr>
              </a:outerShdw>
            </a:effectLst>
          </a:endParaRPr>
        </a:p>
      </dsp:txBody>
      <dsp:txXfrm>
        <a:off x="6750517" y="80061"/>
        <a:ext cx="2044830" cy="1226898"/>
      </dsp:txXfrm>
    </dsp:sp>
    <dsp:sp modelId="{99B34ADF-7B5B-45A8-8110-1DF9B9C3FC30}">
      <dsp:nvSpPr>
        <dsp:cNvPr id="0" name=""/>
        <dsp:cNvSpPr/>
      </dsp:nvSpPr>
      <dsp:spPr>
        <a:xfrm>
          <a:off x="2577" y="1511442"/>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Oil India</a:t>
          </a:r>
          <a:endParaRPr lang="en-US" sz="2600" kern="1200">
            <a:effectLst>
              <a:outerShdw blurRad="38100" dist="38100" dir="2700000" algn="tl">
                <a:srgbClr val="000000">
                  <a:alpha val="43137"/>
                </a:srgbClr>
              </a:outerShdw>
            </a:effectLst>
          </a:endParaRPr>
        </a:p>
      </dsp:txBody>
      <dsp:txXfrm>
        <a:off x="2577" y="1511442"/>
        <a:ext cx="2044830" cy="1226898"/>
      </dsp:txXfrm>
    </dsp:sp>
    <dsp:sp modelId="{F377FD7D-7D99-4EDF-BB32-4C437FB5F339}">
      <dsp:nvSpPr>
        <dsp:cNvPr id="0" name=""/>
        <dsp:cNvSpPr/>
      </dsp:nvSpPr>
      <dsp:spPr>
        <a:xfrm>
          <a:off x="2251890" y="1511442"/>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PFC</a:t>
          </a:r>
          <a:endParaRPr lang="en-US" sz="2600" kern="1200">
            <a:effectLst>
              <a:outerShdw blurRad="38100" dist="38100" dir="2700000" algn="tl">
                <a:srgbClr val="000000">
                  <a:alpha val="43137"/>
                </a:srgbClr>
              </a:outerShdw>
            </a:effectLst>
          </a:endParaRPr>
        </a:p>
      </dsp:txBody>
      <dsp:txXfrm>
        <a:off x="2251890" y="1511442"/>
        <a:ext cx="2044830" cy="1226898"/>
      </dsp:txXfrm>
    </dsp:sp>
    <dsp:sp modelId="{E1115DB6-C2C5-4423-97E7-C08A38F08BD6}">
      <dsp:nvSpPr>
        <dsp:cNvPr id="0" name=""/>
        <dsp:cNvSpPr/>
      </dsp:nvSpPr>
      <dsp:spPr>
        <a:xfrm>
          <a:off x="4501204" y="1511442"/>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Bharat Electronics</a:t>
          </a:r>
          <a:endParaRPr lang="en-US" sz="2600" kern="1200">
            <a:effectLst>
              <a:outerShdw blurRad="38100" dist="38100" dir="2700000" algn="tl">
                <a:srgbClr val="000000">
                  <a:alpha val="43137"/>
                </a:srgbClr>
              </a:outerShdw>
            </a:effectLst>
          </a:endParaRPr>
        </a:p>
      </dsp:txBody>
      <dsp:txXfrm>
        <a:off x="4501204" y="1511442"/>
        <a:ext cx="2044830" cy="1226898"/>
      </dsp:txXfrm>
    </dsp:sp>
    <dsp:sp modelId="{D9E4E381-20C9-4449-9465-23FEFE9B071A}">
      <dsp:nvSpPr>
        <dsp:cNvPr id="0" name=""/>
        <dsp:cNvSpPr/>
      </dsp:nvSpPr>
      <dsp:spPr>
        <a:xfrm>
          <a:off x="6750517" y="1511442"/>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REC</a:t>
          </a:r>
          <a:endParaRPr lang="en-US" sz="2600" kern="1200">
            <a:effectLst>
              <a:outerShdw blurRad="38100" dist="38100" dir="2700000" algn="tl">
                <a:srgbClr val="000000">
                  <a:alpha val="43137"/>
                </a:srgbClr>
              </a:outerShdw>
            </a:effectLst>
          </a:endParaRPr>
        </a:p>
      </dsp:txBody>
      <dsp:txXfrm>
        <a:off x="6750517" y="1511442"/>
        <a:ext cx="2044830" cy="1226898"/>
      </dsp:txXfrm>
    </dsp:sp>
    <dsp:sp modelId="{AAE02AC3-3988-4F55-B96F-BCD895BCCE31}">
      <dsp:nvSpPr>
        <dsp:cNvPr id="0" name=""/>
        <dsp:cNvSpPr/>
      </dsp:nvSpPr>
      <dsp:spPr>
        <a:xfrm>
          <a:off x="2251890" y="2942823"/>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Engineers India </a:t>
          </a:r>
          <a:endParaRPr lang="en-US" sz="2600" kern="1200">
            <a:effectLst>
              <a:outerShdw blurRad="38100" dist="38100" dir="2700000" algn="tl">
                <a:srgbClr val="000000">
                  <a:alpha val="43137"/>
                </a:srgbClr>
              </a:outerShdw>
            </a:effectLst>
          </a:endParaRPr>
        </a:p>
      </dsp:txBody>
      <dsp:txXfrm>
        <a:off x="2251890" y="2942823"/>
        <a:ext cx="2044830" cy="1226898"/>
      </dsp:txXfrm>
    </dsp:sp>
    <dsp:sp modelId="{4C9309FD-9749-45CE-9414-3BB6898F2ED7}">
      <dsp:nvSpPr>
        <dsp:cNvPr id="0" name=""/>
        <dsp:cNvSpPr/>
      </dsp:nvSpPr>
      <dsp:spPr>
        <a:xfrm>
          <a:off x="4501204" y="2942823"/>
          <a:ext cx="2044830" cy="12268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effectLst>
                <a:outerShdw blurRad="38100" dist="38100" dir="2700000" algn="tl">
                  <a:srgbClr val="000000">
                    <a:alpha val="43137"/>
                  </a:srgbClr>
                </a:outerShdw>
              </a:effectLst>
            </a:rPr>
            <a:t>Container Corporation of India. </a:t>
          </a:r>
          <a:endParaRPr lang="en-US" sz="2600" kern="1200">
            <a:effectLst>
              <a:outerShdw blurRad="38100" dist="38100" dir="2700000" algn="tl">
                <a:srgbClr val="000000">
                  <a:alpha val="43137"/>
                </a:srgbClr>
              </a:outerShdw>
            </a:effectLst>
          </a:endParaRPr>
        </a:p>
      </dsp:txBody>
      <dsp:txXfrm>
        <a:off x="4501204" y="2942823"/>
        <a:ext cx="2044830" cy="122689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4DFA9-40EA-4796-B51F-E4D5284B8A8D}">
      <dsp:nvSpPr>
        <dsp:cNvPr id="0" name=""/>
        <dsp:cNvSpPr/>
      </dsp:nvSpPr>
      <dsp:spPr>
        <a:xfrm>
          <a:off x="4468" y="389562"/>
          <a:ext cx="2126415" cy="1465100"/>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93612-E4C7-4B0C-9D46-3DFB65FD6C06}">
      <dsp:nvSpPr>
        <dsp:cNvPr id="0" name=""/>
        <dsp:cNvSpPr/>
      </dsp:nvSpPr>
      <dsp:spPr>
        <a:xfrm>
          <a:off x="4468"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Debt</a:t>
          </a:r>
          <a:endParaRPr lang="en-US" sz="2300" kern="1200" dirty="0">
            <a:effectLst>
              <a:outerShdw blurRad="38100" dist="38100" dir="2700000" algn="tl">
                <a:srgbClr val="000000">
                  <a:alpha val="43137"/>
                </a:srgbClr>
              </a:outerShdw>
            </a:effectLst>
          </a:endParaRPr>
        </a:p>
      </dsp:txBody>
      <dsp:txXfrm>
        <a:off x="4468" y="1854663"/>
        <a:ext cx="2126415" cy="788900"/>
      </dsp:txXfrm>
    </dsp:sp>
    <dsp:sp modelId="{FF6176CA-B3C9-479D-86DD-F35678D6C01F}">
      <dsp:nvSpPr>
        <dsp:cNvPr id="0" name=""/>
        <dsp:cNvSpPr/>
      </dsp:nvSpPr>
      <dsp:spPr>
        <a:xfrm>
          <a:off x="2343615" y="389562"/>
          <a:ext cx="2126415" cy="1465100"/>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695FB-A3BE-4DE4-A5C4-F280F32C5459}">
      <dsp:nvSpPr>
        <dsp:cNvPr id="0" name=""/>
        <dsp:cNvSpPr/>
      </dsp:nvSpPr>
      <dsp:spPr>
        <a:xfrm>
          <a:off x="2343615"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Equity</a:t>
          </a:r>
          <a:endParaRPr lang="en-US" sz="2300" kern="1200" dirty="0">
            <a:effectLst>
              <a:outerShdw blurRad="38100" dist="38100" dir="2700000" algn="tl">
                <a:srgbClr val="000000">
                  <a:alpha val="43137"/>
                </a:srgbClr>
              </a:outerShdw>
            </a:effectLst>
          </a:endParaRPr>
        </a:p>
      </dsp:txBody>
      <dsp:txXfrm>
        <a:off x="2343615" y="1854663"/>
        <a:ext cx="2126415" cy="788900"/>
      </dsp:txXfrm>
    </dsp:sp>
    <dsp:sp modelId="{D22EB30C-7667-4F83-A74C-F8A1FF46C480}">
      <dsp:nvSpPr>
        <dsp:cNvPr id="0" name=""/>
        <dsp:cNvSpPr/>
      </dsp:nvSpPr>
      <dsp:spPr>
        <a:xfrm>
          <a:off x="4785765" y="389562"/>
          <a:ext cx="1920408" cy="1465100"/>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E3FF7-3317-4963-A821-74869F1C6381}">
      <dsp:nvSpPr>
        <dsp:cNvPr id="0" name=""/>
        <dsp:cNvSpPr/>
      </dsp:nvSpPr>
      <dsp:spPr>
        <a:xfrm>
          <a:off x="4682761"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smtClean="0">
              <a:effectLst>
                <a:outerShdw blurRad="38100" dist="38100" dir="2700000" algn="tl">
                  <a:srgbClr val="000000">
                    <a:alpha val="43137"/>
                  </a:srgbClr>
                </a:outerShdw>
              </a:effectLst>
            </a:rPr>
            <a:t>Investment Funds</a:t>
          </a:r>
          <a:endParaRPr lang="en-US" sz="2300" kern="1200" dirty="0">
            <a:effectLst>
              <a:outerShdw blurRad="38100" dist="38100" dir="2700000" algn="tl">
                <a:srgbClr val="000000">
                  <a:alpha val="43137"/>
                </a:srgbClr>
              </a:outerShdw>
            </a:effectLst>
          </a:endParaRPr>
        </a:p>
      </dsp:txBody>
      <dsp:txXfrm>
        <a:off x="4682761" y="1854663"/>
        <a:ext cx="2126415" cy="788900"/>
      </dsp:txXfrm>
    </dsp:sp>
    <dsp:sp modelId="{0DEC6CA7-6F93-4E4E-A96F-890A28878F25}">
      <dsp:nvSpPr>
        <dsp:cNvPr id="0" name=""/>
        <dsp:cNvSpPr/>
      </dsp:nvSpPr>
      <dsp:spPr>
        <a:xfrm>
          <a:off x="7252231" y="389562"/>
          <a:ext cx="1665770" cy="1465100"/>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15738-6F2E-4B10-804A-C3C185AC450B}">
      <dsp:nvSpPr>
        <dsp:cNvPr id="0" name=""/>
        <dsp:cNvSpPr/>
      </dsp:nvSpPr>
      <dsp:spPr>
        <a:xfrm>
          <a:off x="7021908"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Derivatives</a:t>
          </a:r>
          <a:endParaRPr lang="en-US" sz="2300" kern="1200" dirty="0">
            <a:effectLst>
              <a:outerShdw blurRad="38100" dist="38100" dir="2700000" algn="tl">
                <a:srgbClr val="000000">
                  <a:alpha val="43137"/>
                </a:srgbClr>
              </a:outerShdw>
            </a:effectLst>
          </a:endParaRPr>
        </a:p>
      </dsp:txBody>
      <dsp:txXfrm>
        <a:off x="7021908" y="1854663"/>
        <a:ext cx="2126415" cy="788900"/>
      </dsp:txXfrm>
    </dsp:sp>
    <dsp:sp modelId="{64421D36-0638-4CBA-9321-4513D9877EB1}">
      <dsp:nvSpPr>
        <dsp:cNvPr id="0" name=""/>
        <dsp:cNvSpPr/>
      </dsp:nvSpPr>
      <dsp:spPr>
        <a:xfrm>
          <a:off x="87100" y="2856205"/>
          <a:ext cx="1961150" cy="1465100"/>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ED663-079D-4FD3-9E15-C6F2BBF7EF9D}">
      <dsp:nvSpPr>
        <dsp:cNvPr id="0" name=""/>
        <dsp:cNvSpPr/>
      </dsp:nvSpPr>
      <dsp:spPr>
        <a:xfrm>
          <a:off x="446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SENSEX</a:t>
          </a:r>
          <a:endParaRPr lang="en-US" sz="2300" kern="1200" dirty="0">
            <a:effectLst>
              <a:outerShdw blurRad="38100" dist="38100" dir="2700000" algn="tl">
                <a:srgbClr val="000000">
                  <a:alpha val="43137"/>
                </a:srgbClr>
              </a:outerShdw>
            </a:effectLst>
          </a:endParaRPr>
        </a:p>
      </dsp:txBody>
      <dsp:txXfrm>
        <a:off x="4468" y="4321305"/>
        <a:ext cx="2126415" cy="788900"/>
      </dsp:txXfrm>
    </dsp:sp>
    <dsp:sp modelId="{2A9EB252-9A7D-4B64-84F1-6587D40CB684}">
      <dsp:nvSpPr>
        <dsp:cNvPr id="0" name=""/>
        <dsp:cNvSpPr/>
      </dsp:nvSpPr>
      <dsp:spPr>
        <a:xfrm>
          <a:off x="2343615" y="2856205"/>
          <a:ext cx="2126415" cy="1465100"/>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5E76A2-BCEC-47ED-9433-5873ABACFE04}">
      <dsp:nvSpPr>
        <dsp:cNvPr id="0" name=""/>
        <dsp:cNvSpPr/>
      </dsp:nvSpPr>
      <dsp:spPr>
        <a:xfrm>
          <a:off x="2343615"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SEBI &amp; Scams</a:t>
          </a:r>
          <a:endParaRPr lang="en-US" sz="2300" kern="1200" dirty="0">
            <a:effectLst>
              <a:outerShdw blurRad="38100" dist="38100" dir="2700000" algn="tl">
                <a:srgbClr val="000000">
                  <a:alpha val="43137"/>
                </a:srgbClr>
              </a:outerShdw>
            </a:effectLst>
          </a:endParaRPr>
        </a:p>
      </dsp:txBody>
      <dsp:txXfrm>
        <a:off x="2343615" y="4321305"/>
        <a:ext cx="2126415" cy="788900"/>
      </dsp:txXfrm>
    </dsp:sp>
    <dsp:sp modelId="{36882F3D-4D9D-4038-ABF4-E27286440033}">
      <dsp:nvSpPr>
        <dsp:cNvPr id="0" name=""/>
        <dsp:cNvSpPr/>
      </dsp:nvSpPr>
      <dsp:spPr>
        <a:xfrm>
          <a:off x="4682761" y="2856205"/>
          <a:ext cx="2126415" cy="1465100"/>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80949A-99E9-4B55-9DBF-A396E1159C4F}">
      <dsp:nvSpPr>
        <dsp:cNvPr id="0" name=""/>
        <dsp:cNvSpPr/>
      </dsp:nvSpPr>
      <dsp:spPr>
        <a:xfrm>
          <a:off x="4682761"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Companies Act</a:t>
          </a:r>
          <a:endParaRPr lang="en-US" sz="2300" kern="1200" dirty="0">
            <a:effectLst>
              <a:outerShdw blurRad="38100" dist="38100" dir="2700000" algn="tl">
                <a:srgbClr val="000000">
                  <a:alpha val="43137"/>
                </a:srgbClr>
              </a:outerShdw>
            </a:effectLst>
          </a:endParaRPr>
        </a:p>
      </dsp:txBody>
      <dsp:txXfrm>
        <a:off x="4682761" y="4321305"/>
        <a:ext cx="2126415" cy="788900"/>
      </dsp:txXfrm>
    </dsp:sp>
    <dsp:sp modelId="{77582C9D-AF10-44CC-BA18-7B1C2EB052ED}">
      <dsp:nvSpPr>
        <dsp:cNvPr id="0" name=""/>
        <dsp:cNvSpPr/>
      </dsp:nvSpPr>
      <dsp:spPr>
        <a:xfrm>
          <a:off x="7080278" y="2856205"/>
          <a:ext cx="2009675" cy="1465100"/>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17C68-5362-4579-91FD-24CA8AF270A9}">
      <dsp:nvSpPr>
        <dsp:cNvPr id="0" name=""/>
        <dsp:cNvSpPr/>
      </dsp:nvSpPr>
      <dsp:spPr>
        <a:xfrm>
          <a:off x="702190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Corporate Governance</a:t>
          </a:r>
          <a:endParaRPr lang="en-US" sz="2300" kern="1200" dirty="0">
            <a:effectLst>
              <a:outerShdw blurRad="38100" dist="38100" dir="2700000" algn="tl">
                <a:srgbClr val="000000">
                  <a:alpha val="43137"/>
                </a:srgbClr>
              </a:outerShdw>
            </a:effectLst>
          </a:endParaRPr>
        </a:p>
      </dsp:txBody>
      <dsp:txXfrm>
        <a:off x="7021908" y="4321305"/>
        <a:ext cx="2126415" cy="7889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635AF-939B-4BF8-9BCE-3DBE71219B97}">
      <dsp:nvSpPr>
        <dsp:cNvPr id="0" name=""/>
        <dsp:cNvSpPr/>
      </dsp:nvSpPr>
      <dsp:spPr>
        <a:xfrm>
          <a:off x="1293267" y="174"/>
          <a:ext cx="1273700" cy="877579"/>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7DD6C-8423-4481-9444-A22D3F520D7B}">
      <dsp:nvSpPr>
        <dsp:cNvPr id="0" name=""/>
        <dsp:cNvSpPr/>
      </dsp:nvSpPr>
      <dsp:spPr>
        <a:xfrm>
          <a:off x="1293267" y="877753"/>
          <a:ext cx="1273700" cy="472542"/>
        </a:xfrm>
        <a:prstGeom prst="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Debt</a:t>
          </a:r>
          <a:endParaRPr lang="en-US" sz="2300" kern="1200" dirty="0"/>
        </a:p>
      </dsp:txBody>
      <dsp:txXfrm>
        <a:off x="1293267" y="877753"/>
        <a:ext cx="1273700" cy="472542"/>
      </dsp:txXfrm>
    </dsp:sp>
    <dsp:sp modelId="{716DB227-2461-4CD3-ACA0-2BF8AB4AAD88}">
      <dsp:nvSpPr>
        <dsp:cNvPr id="0" name=""/>
        <dsp:cNvSpPr/>
      </dsp:nvSpPr>
      <dsp:spPr>
        <a:xfrm>
          <a:off x="2694391" y="174"/>
          <a:ext cx="1273700" cy="877579"/>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3B5D0-BBA4-471E-8FF5-86E727D5489D}">
      <dsp:nvSpPr>
        <dsp:cNvPr id="0" name=""/>
        <dsp:cNvSpPr/>
      </dsp:nvSpPr>
      <dsp:spPr>
        <a:xfrm>
          <a:off x="2694391" y="877753"/>
          <a:ext cx="1273700" cy="472542"/>
        </a:xfrm>
        <a:prstGeom prst="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Equity </a:t>
          </a:r>
          <a:endParaRPr lang="en-US" sz="2300" kern="1200" dirty="0"/>
        </a:p>
      </dsp:txBody>
      <dsp:txXfrm>
        <a:off x="2694391" y="877753"/>
        <a:ext cx="1273700" cy="4725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6F18FA-0468-4751-835D-404FB6471C39}">
      <dsp:nvSpPr>
        <dsp:cNvPr id="0" name=""/>
        <dsp:cNvSpPr/>
      </dsp:nvSpPr>
      <dsp:spPr>
        <a:xfrm>
          <a:off x="44" y="16144"/>
          <a:ext cx="4272855" cy="806400"/>
        </a:xfrm>
        <a:prstGeom prst="rect">
          <a:avLst/>
        </a:prstGeom>
        <a:solidFill>
          <a:srgbClr val="FF0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kern="1200" dirty="0" smtClean="0"/>
            <a:t>BEFORE "L2" Series</a:t>
          </a:r>
          <a:endParaRPr lang="en-US" sz="3600" kern="1200" dirty="0"/>
        </a:p>
      </dsp:txBody>
      <dsp:txXfrm>
        <a:off x="44" y="16144"/>
        <a:ext cx="4272855" cy="806400"/>
      </dsp:txXfrm>
    </dsp:sp>
    <dsp:sp modelId="{35FCCC7C-7980-45CF-A17C-1CC5CEA2F5E8}">
      <dsp:nvSpPr>
        <dsp:cNvPr id="0" name=""/>
        <dsp:cNvSpPr/>
      </dsp:nvSpPr>
      <dsp:spPr>
        <a:xfrm>
          <a:off x="44" y="822544"/>
          <a:ext cx="4272855" cy="14219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36" tIns="288036" rIns="384048" bIns="432054" numCol="1" spcCol="1270" anchor="t" anchorCtr="0">
          <a:noAutofit/>
        </a:bodyPr>
        <a:lstStyle/>
        <a:p>
          <a:pPr marL="285750" lvl="1" indent="-285750" algn="l" defTabSz="2400300">
            <a:lnSpc>
              <a:spcPct val="90000"/>
            </a:lnSpc>
            <a:spcBef>
              <a:spcPct val="0"/>
            </a:spcBef>
            <a:spcAft>
              <a:spcPct val="15000"/>
            </a:spcAft>
            <a:buChar char="••"/>
          </a:pPr>
          <a:r>
            <a:rPr lang="en-US" sz="5400" kern="1200" dirty="0" smtClean="0"/>
            <a:t>300+</a:t>
          </a:r>
          <a:endParaRPr lang="en-US" sz="5400" kern="1200" dirty="0"/>
        </a:p>
      </dsp:txBody>
      <dsp:txXfrm>
        <a:off x="44" y="822544"/>
        <a:ext cx="4272855" cy="1421909"/>
      </dsp:txXfrm>
    </dsp:sp>
    <dsp:sp modelId="{438C150C-427A-46D8-B152-4745FB23BCC3}">
      <dsp:nvSpPr>
        <dsp:cNvPr id="0" name=""/>
        <dsp:cNvSpPr/>
      </dsp:nvSpPr>
      <dsp:spPr>
        <a:xfrm>
          <a:off x="4871099" y="16144"/>
          <a:ext cx="4272855"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kern="1200" dirty="0" smtClean="0"/>
            <a:t>After "BES171"</a:t>
          </a:r>
          <a:endParaRPr lang="en-US" sz="3600" kern="1200" dirty="0"/>
        </a:p>
      </dsp:txBody>
      <dsp:txXfrm>
        <a:off x="4871099" y="16144"/>
        <a:ext cx="4272855" cy="806400"/>
      </dsp:txXfrm>
    </dsp:sp>
    <dsp:sp modelId="{850C5C52-C88E-499F-9A61-0565AB34DA3A}">
      <dsp:nvSpPr>
        <dsp:cNvPr id="0" name=""/>
        <dsp:cNvSpPr/>
      </dsp:nvSpPr>
      <dsp:spPr>
        <a:xfrm>
          <a:off x="4871099" y="822544"/>
          <a:ext cx="4272855" cy="14219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smtClean="0"/>
            <a:t>Finance: ~100 (incl. current, budget)</a:t>
          </a:r>
          <a:endParaRPr lang="en-US" sz="3600" kern="1200" dirty="0"/>
        </a:p>
      </dsp:txBody>
      <dsp:txXfrm>
        <a:off x="4871099" y="822544"/>
        <a:ext cx="4272855" cy="142190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D72F3-5CCF-4A36-8D68-ED7EA3DCA90A}">
      <dsp:nvSpPr>
        <dsp:cNvPr id="0" name=""/>
        <dsp:cNvSpPr/>
      </dsp:nvSpPr>
      <dsp:spPr>
        <a:xfrm>
          <a:off x="610756" y="0"/>
          <a:ext cx="8300555" cy="1208975"/>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254000" bIns="191925" numCol="1" spcCol="1270" anchor="ctr" anchorCtr="0">
          <a:noAutofit/>
        </a:bodyPr>
        <a:lstStyle/>
        <a:p>
          <a:pPr lvl="0" algn="l" defTabSz="1022350">
            <a:lnSpc>
              <a:spcPct val="90000"/>
            </a:lnSpc>
            <a:spcBef>
              <a:spcPct val="0"/>
            </a:spcBef>
            <a:spcAft>
              <a:spcPct val="35000"/>
            </a:spcAft>
          </a:pPr>
          <a:r>
            <a:rPr lang="en-US" sz="2300" kern="1200" dirty="0" smtClean="0"/>
            <a:t>Sell, purchase</a:t>
          </a:r>
          <a:r>
            <a:rPr lang="en-US" sz="2300" kern="1200" smtClean="0"/>
            <a:t>, execute </a:t>
          </a:r>
          <a:r>
            <a:rPr lang="en-US" sz="2300" kern="1200" dirty="0" smtClean="0"/>
            <a:t>@later date</a:t>
          </a:r>
          <a:endParaRPr lang="en-US" sz="2300" kern="1200" dirty="0"/>
        </a:p>
      </dsp:txBody>
      <dsp:txXfrm>
        <a:off x="610756" y="302244"/>
        <a:ext cx="7998311" cy="604487"/>
      </dsp:txXfrm>
    </dsp:sp>
    <dsp:sp modelId="{A8652D8E-86E6-4FB4-8F1B-4AC531561813}">
      <dsp:nvSpPr>
        <dsp:cNvPr id="0" name=""/>
        <dsp:cNvSpPr/>
      </dsp:nvSpPr>
      <dsp:spPr>
        <a:xfrm>
          <a:off x="610756" y="935290"/>
          <a:ext cx="3834856" cy="26984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Forward contract</a:t>
          </a:r>
          <a:endParaRPr lang="en-US" sz="3600" kern="1200" dirty="0"/>
        </a:p>
        <a:p>
          <a:pPr lvl="0" algn="l" defTabSz="1600200">
            <a:lnSpc>
              <a:spcPct val="90000"/>
            </a:lnSpc>
            <a:spcBef>
              <a:spcPct val="0"/>
            </a:spcBef>
            <a:spcAft>
              <a:spcPct val="35000"/>
            </a:spcAft>
          </a:pPr>
          <a:r>
            <a:rPr lang="en-US" sz="3600" kern="1200" dirty="0" smtClean="0"/>
            <a:t>Future contract</a:t>
          </a:r>
          <a:endParaRPr lang="en-US" sz="3600" kern="1200" dirty="0"/>
        </a:p>
      </dsp:txBody>
      <dsp:txXfrm>
        <a:off x="610756" y="935290"/>
        <a:ext cx="3834856" cy="2698497"/>
      </dsp:txXfrm>
    </dsp:sp>
    <dsp:sp modelId="{31E7300D-A0AE-47E7-98B1-32C58AECAE03}">
      <dsp:nvSpPr>
        <dsp:cNvPr id="0" name=""/>
        <dsp:cNvSpPr/>
      </dsp:nvSpPr>
      <dsp:spPr>
        <a:xfrm>
          <a:off x="4445613" y="402857"/>
          <a:ext cx="4465698" cy="1208975"/>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254000" bIns="191925" numCol="1" spcCol="1270" anchor="ctr" anchorCtr="0">
          <a:noAutofit/>
        </a:bodyPr>
        <a:lstStyle/>
        <a:p>
          <a:pPr lvl="0" algn="l" defTabSz="1022350">
            <a:lnSpc>
              <a:spcPct val="90000"/>
            </a:lnSpc>
            <a:spcBef>
              <a:spcPct val="0"/>
            </a:spcBef>
            <a:spcAft>
              <a:spcPct val="35000"/>
            </a:spcAft>
          </a:pPr>
          <a:r>
            <a:rPr lang="en-US" sz="2300" kern="1200" dirty="0" smtClean="0"/>
            <a:t>Buy “insurance” to minimize “risk”</a:t>
          </a:r>
          <a:endParaRPr lang="en-US" sz="2300" kern="1200" dirty="0"/>
        </a:p>
      </dsp:txBody>
      <dsp:txXfrm>
        <a:off x="4445613" y="705101"/>
        <a:ext cx="4163454" cy="604487"/>
      </dsp:txXfrm>
    </dsp:sp>
    <dsp:sp modelId="{A5D946FC-176D-4D47-8EBA-AE22DE72D232}">
      <dsp:nvSpPr>
        <dsp:cNvPr id="0" name=""/>
        <dsp:cNvSpPr/>
      </dsp:nvSpPr>
      <dsp:spPr>
        <a:xfrm>
          <a:off x="4445613" y="1338148"/>
          <a:ext cx="3834856" cy="26984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solidFill>
                <a:srgbClr val="C00000"/>
              </a:solidFill>
            </a:rPr>
            <a:t>Call Option </a:t>
          </a:r>
          <a:r>
            <a:rPr lang="en-US" sz="2300" kern="1200" dirty="0" smtClean="0"/>
            <a:t>[right to buy, no obligation to buy] </a:t>
          </a:r>
          <a:endParaRPr lang="en-US" sz="2300" kern="1200" dirty="0"/>
        </a:p>
        <a:p>
          <a:pPr lvl="0" algn="l" defTabSz="1022350">
            <a:lnSpc>
              <a:spcPct val="90000"/>
            </a:lnSpc>
            <a:spcBef>
              <a:spcPct val="0"/>
            </a:spcBef>
            <a:spcAft>
              <a:spcPct val="35000"/>
            </a:spcAft>
          </a:pPr>
          <a:r>
            <a:rPr lang="en-US" sz="2300" kern="1200" dirty="0" smtClean="0">
              <a:solidFill>
                <a:srgbClr val="C00000"/>
              </a:solidFill>
            </a:rPr>
            <a:t>Put Option </a:t>
          </a:r>
          <a:r>
            <a:rPr lang="en-US" sz="2300" kern="1200" dirty="0" smtClean="0"/>
            <a:t>[right to sell, but no obligation to sell]</a:t>
          </a:r>
          <a:endParaRPr lang="en-US" sz="2300" kern="1200" dirty="0"/>
        </a:p>
      </dsp:txBody>
      <dsp:txXfrm>
        <a:off x="4445613" y="1338148"/>
        <a:ext cx="3834856" cy="269849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3052C-0D84-463B-9922-E30337A221A4}">
      <dsp:nvSpPr>
        <dsp:cNvPr id="0" name=""/>
        <dsp:cNvSpPr/>
      </dsp:nvSpPr>
      <dsp:spPr>
        <a:xfrm>
          <a:off x="2738803" y="1362058"/>
          <a:ext cx="1498803" cy="520245"/>
        </a:xfrm>
        <a:custGeom>
          <a:avLst/>
          <a:gdLst/>
          <a:ahLst/>
          <a:cxnLst/>
          <a:rect l="0" t="0" r="0" b="0"/>
          <a:pathLst>
            <a:path>
              <a:moveTo>
                <a:pt x="0" y="0"/>
              </a:moveTo>
              <a:lnTo>
                <a:pt x="0" y="260122"/>
              </a:lnTo>
              <a:lnTo>
                <a:pt x="1498803" y="260122"/>
              </a:lnTo>
              <a:lnTo>
                <a:pt x="1498803" y="5202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D1586-1295-44C9-B440-341EDE52E882}">
      <dsp:nvSpPr>
        <dsp:cNvPr id="0" name=""/>
        <dsp:cNvSpPr/>
      </dsp:nvSpPr>
      <dsp:spPr>
        <a:xfrm>
          <a:off x="1240000" y="1362058"/>
          <a:ext cx="1498803" cy="520245"/>
        </a:xfrm>
        <a:custGeom>
          <a:avLst/>
          <a:gdLst/>
          <a:ahLst/>
          <a:cxnLst/>
          <a:rect l="0" t="0" r="0" b="0"/>
          <a:pathLst>
            <a:path>
              <a:moveTo>
                <a:pt x="1498803" y="0"/>
              </a:moveTo>
              <a:lnTo>
                <a:pt x="1498803" y="260122"/>
              </a:lnTo>
              <a:lnTo>
                <a:pt x="0" y="260122"/>
              </a:lnTo>
              <a:lnTo>
                <a:pt x="0" y="5202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039357-F385-4413-9661-648C667EA655}">
      <dsp:nvSpPr>
        <dsp:cNvPr id="0" name=""/>
        <dsp:cNvSpPr/>
      </dsp:nvSpPr>
      <dsp:spPr>
        <a:xfrm>
          <a:off x="2119463" y="123377"/>
          <a:ext cx="1238680" cy="123868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1F6D61-9458-49BE-82DA-743ED8EC8523}">
      <dsp:nvSpPr>
        <dsp:cNvPr id="0" name=""/>
        <dsp:cNvSpPr/>
      </dsp:nvSpPr>
      <dsp:spPr>
        <a:xfrm>
          <a:off x="2119463" y="123377"/>
          <a:ext cx="1238680" cy="123868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9A38C7-E225-4D85-85FC-D1E4E441A292}">
      <dsp:nvSpPr>
        <dsp:cNvPr id="0" name=""/>
        <dsp:cNvSpPr/>
      </dsp:nvSpPr>
      <dsp:spPr>
        <a:xfrm>
          <a:off x="1500123" y="346340"/>
          <a:ext cx="2477360" cy="7927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r>
            <a:rPr lang="en-US" sz="3700" kern="1200" dirty="0" smtClean="0">
              <a:solidFill>
                <a:srgbClr val="FFC000"/>
              </a:solidFill>
            </a:rPr>
            <a:t>By Settlement</a:t>
          </a:r>
          <a:endParaRPr lang="en-US" sz="3700" kern="1200" dirty="0">
            <a:solidFill>
              <a:srgbClr val="FFC000"/>
            </a:solidFill>
          </a:endParaRPr>
        </a:p>
      </dsp:txBody>
      <dsp:txXfrm>
        <a:off x="1500123" y="346340"/>
        <a:ext cx="2477360" cy="792755"/>
      </dsp:txXfrm>
    </dsp:sp>
    <dsp:sp modelId="{CEF86232-AB25-4374-BE04-63633329295A}">
      <dsp:nvSpPr>
        <dsp:cNvPr id="0" name=""/>
        <dsp:cNvSpPr/>
      </dsp:nvSpPr>
      <dsp:spPr>
        <a:xfrm>
          <a:off x="620660" y="1882303"/>
          <a:ext cx="1238680" cy="123868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2EAB34-5A12-47B0-9FD0-6ADEB651FD0F}">
      <dsp:nvSpPr>
        <dsp:cNvPr id="0" name=""/>
        <dsp:cNvSpPr/>
      </dsp:nvSpPr>
      <dsp:spPr>
        <a:xfrm>
          <a:off x="620660" y="1882303"/>
          <a:ext cx="1238680" cy="123868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704DD4-DD81-4A8D-AF3E-E44AAA3F5368}">
      <dsp:nvSpPr>
        <dsp:cNvPr id="0" name=""/>
        <dsp:cNvSpPr/>
      </dsp:nvSpPr>
      <dsp:spPr>
        <a:xfrm>
          <a:off x="1320" y="2105266"/>
          <a:ext cx="2477360" cy="7927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r>
            <a:rPr lang="en-US" sz="3700" kern="1200" dirty="0" smtClean="0">
              <a:solidFill>
                <a:srgbClr val="FFC000"/>
              </a:solidFill>
            </a:rPr>
            <a:t>Spot Market</a:t>
          </a:r>
          <a:endParaRPr lang="en-US" sz="3700" kern="1200" dirty="0">
            <a:solidFill>
              <a:srgbClr val="FFC000"/>
            </a:solidFill>
          </a:endParaRPr>
        </a:p>
      </dsp:txBody>
      <dsp:txXfrm>
        <a:off x="1320" y="2105266"/>
        <a:ext cx="2477360" cy="792755"/>
      </dsp:txXfrm>
    </dsp:sp>
    <dsp:sp modelId="{B4DA93D6-8E6D-47F7-9706-98EBF64893CA}">
      <dsp:nvSpPr>
        <dsp:cNvPr id="0" name=""/>
        <dsp:cNvSpPr/>
      </dsp:nvSpPr>
      <dsp:spPr>
        <a:xfrm>
          <a:off x="3618266" y="1882303"/>
          <a:ext cx="1238680" cy="123868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FCFB3-DF52-48C3-B1A9-73C68BFF50DD}">
      <dsp:nvSpPr>
        <dsp:cNvPr id="0" name=""/>
        <dsp:cNvSpPr/>
      </dsp:nvSpPr>
      <dsp:spPr>
        <a:xfrm>
          <a:off x="3618266" y="1882303"/>
          <a:ext cx="1238680" cy="123868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8E5CDF-E54D-4444-A800-4C34C4C6C3A5}">
      <dsp:nvSpPr>
        <dsp:cNvPr id="0" name=""/>
        <dsp:cNvSpPr/>
      </dsp:nvSpPr>
      <dsp:spPr>
        <a:xfrm>
          <a:off x="2998926" y="2105266"/>
          <a:ext cx="2477360" cy="7927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r>
            <a:rPr lang="en-US" sz="3700" kern="1200" dirty="0" smtClean="0">
              <a:solidFill>
                <a:srgbClr val="FFC000"/>
              </a:solidFill>
            </a:rPr>
            <a:t>Future Market</a:t>
          </a:r>
          <a:endParaRPr lang="en-US" sz="3700" kern="1200" dirty="0">
            <a:solidFill>
              <a:srgbClr val="FFC000"/>
            </a:solidFill>
          </a:endParaRPr>
        </a:p>
      </dsp:txBody>
      <dsp:txXfrm>
        <a:off x="2998926" y="2105266"/>
        <a:ext cx="2477360" cy="79275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844C8-2748-4999-8EB7-523E86FDF3BF}">
      <dsp:nvSpPr>
        <dsp:cNvPr id="0" name=""/>
        <dsp:cNvSpPr/>
      </dsp:nvSpPr>
      <dsp:spPr>
        <a:xfrm>
          <a:off x="3068516" y="1952535"/>
          <a:ext cx="2170997" cy="376784"/>
        </a:xfrm>
        <a:custGeom>
          <a:avLst/>
          <a:gdLst/>
          <a:ahLst/>
          <a:cxnLst/>
          <a:rect l="0" t="0" r="0" b="0"/>
          <a:pathLst>
            <a:path>
              <a:moveTo>
                <a:pt x="0" y="0"/>
              </a:moveTo>
              <a:lnTo>
                <a:pt x="0" y="188392"/>
              </a:lnTo>
              <a:lnTo>
                <a:pt x="2170997" y="188392"/>
              </a:lnTo>
              <a:lnTo>
                <a:pt x="2170997" y="3767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A27F3D-0079-4793-91E2-AABB10CF0B1E}">
      <dsp:nvSpPr>
        <dsp:cNvPr id="0" name=""/>
        <dsp:cNvSpPr/>
      </dsp:nvSpPr>
      <dsp:spPr>
        <a:xfrm>
          <a:off x="3022796" y="1952535"/>
          <a:ext cx="91440" cy="376784"/>
        </a:xfrm>
        <a:custGeom>
          <a:avLst/>
          <a:gdLst/>
          <a:ahLst/>
          <a:cxnLst/>
          <a:rect l="0" t="0" r="0" b="0"/>
          <a:pathLst>
            <a:path>
              <a:moveTo>
                <a:pt x="45720" y="0"/>
              </a:moveTo>
              <a:lnTo>
                <a:pt x="45720" y="3767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40CA15-2CCE-48DF-92F6-613AF3A0D5B1}">
      <dsp:nvSpPr>
        <dsp:cNvPr id="0" name=""/>
        <dsp:cNvSpPr/>
      </dsp:nvSpPr>
      <dsp:spPr>
        <a:xfrm>
          <a:off x="897518" y="1952535"/>
          <a:ext cx="2170997" cy="376784"/>
        </a:xfrm>
        <a:custGeom>
          <a:avLst/>
          <a:gdLst/>
          <a:ahLst/>
          <a:cxnLst/>
          <a:rect l="0" t="0" r="0" b="0"/>
          <a:pathLst>
            <a:path>
              <a:moveTo>
                <a:pt x="2170997" y="0"/>
              </a:moveTo>
              <a:lnTo>
                <a:pt x="2170997" y="188392"/>
              </a:lnTo>
              <a:lnTo>
                <a:pt x="0" y="188392"/>
              </a:lnTo>
              <a:lnTo>
                <a:pt x="0" y="3767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039357-F385-4413-9661-648C667EA655}">
      <dsp:nvSpPr>
        <dsp:cNvPr id="0" name=""/>
        <dsp:cNvSpPr/>
      </dsp:nvSpPr>
      <dsp:spPr>
        <a:xfrm>
          <a:off x="2619962" y="1055428"/>
          <a:ext cx="897106" cy="89710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1F6D61-9458-49BE-82DA-743ED8EC8523}">
      <dsp:nvSpPr>
        <dsp:cNvPr id="0" name=""/>
        <dsp:cNvSpPr/>
      </dsp:nvSpPr>
      <dsp:spPr>
        <a:xfrm>
          <a:off x="2619962" y="1055428"/>
          <a:ext cx="897106" cy="89710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9A38C7-E225-4D85-85FC-D1E4E441A292}">
      <dsp:nvSpPr>
        <dsp:cNvPr id="0" name=""/>
        <dsp:cNvSpPr/>
      </dsp:nvSpPr>
      <dsp:spPr>
        <a:xfrm>
          <a:off x="2171409" y="1216907"/>
          <a:ext cx="1794212" cy="57414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solidFill>
                <a:schemeClr val="bg1"/>
              </a:solidFill>
            </a:rPr>
            <a:t>By Securities</a:t>
          </a:r>
          <a:endParaRPr lang="en-US" sz="2900" kern="1200" dirty="0">
            <a:solidFill>
              <a:schemeClr val="bg1"/>
            </a:solidFill>
          </a:endParaRPr>
        </a:p>
      </dsp:txBody>
      <dsp:txXfrm>
        <a:off x="2171409" y="1216907"/>
        <a:ext cx="1794212" cy="574148"/>
      </dsp:txXfrm>
    </dsp:sp>
    <dsp:sp modelId="{9C3FAB6C-E320-4865-9595-B8B5E87E74A6}">
      <dsp:nvSpPr>
        <dsp:cNvPr id="0" name=""/>
        <dsp:cNvSpPr/>
      </dsp:nvSpPr>
      <dsp:spPr>
        <a:xfrm>
          <a:off x="448965" y="2329319"/>
          <a:ext cx="897106" cy="89710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D40EE-4040-46B6-B598-8CD6ED77F885}">
      <dsp:nvSpPr>
        <dsp:cNvPr id="0" name=""/>
        <dsp:cNvSpPr/>
      </dsp:nvSpPr>
      <dsp:spPr>
        <a:xfrm>
          <a:off x="448965" y="2329319"/>
          <a:ext cx="897106" cy="89710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BD4861-ED60-4A94-8F86-7BD9DE7853C0}">
      <dsp:nvSpPr>
        <dsp:cNvPr id="0" name=""/>
        <dsp:cNvSpPr/>
      </dsp:nvSpPr>
      <dsp:spPr>
        <a:xfrm>
          <a:off x="412" y="2490799"/>
          <a:ext cx="1794212" cy="57414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solidFill>
                <a:schemeClr val="bg1"/>
              </a:solidFill>
            </a:rPr>
            <a:t>Debt</a:t>
          </a:r>
          <a:endParaRPr lang="en-US" sz="2900" kern="1200" dirty="0">
            <a:solidFill>
              <a:schemeClr val="bg1"/>
            </a:solidFill>
          </a:endParaRPr>
        </a:p>
      </dsp:txBody>
      <dsp:txXfrm>
        <a:off x="412" y="2490799"/>
        <a:ext cx="1794212" cy="574148"/>
      </dsp:txXfrm>
    </dsp:sp>
    <dsp:sp modelId="{A639DB51-F118-473F-97F2-F81DEE6630DD}">
      <dsp:nvSpPr>
        <dsp:cNvPr id="0" name=""/>
        <dsp:cNvSpPr/>
      </dsp:nvSpPr>
      <dsp:spPr>
        <a:xfrm>
          <a:off x="2619962" y="2329319"/>
          <a:ext cx="897106" cy="89710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07EFD5-EA7B-4235-8ECC-736F8BA1DB14}">
      <dsp:nvSpPr>
        <dsp:cNvPr id="0" name=""/>
        <dsp:cNvSpPr/>
      </dsp:nvSpPr>
      <dsp:spPr>
        <a:xfrm>
          <a:off x="2619962" y="2329319"/>
          <a:ext cx="897106" cy="89710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6C5DF4-328A-4274-9EA5-1D0E3E0D4CE6}">
      <dsp:nvSpPr>
        <dsp:cNvPr id="0" name=""/>
        <dsp:cNvSpPr/>
      </dsp:nvSpPr>
      <dsp:spPr>
        <a:xfrm>
          <a:off x="2171409" y="2490799"/>
          <a:ext cx="1794212" cy="57414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solidFill>
                <a:schemeClr val="bg1"/>
              </a:solidFill>
            </a:rPr>
            <a:t>Equity </a:t>
          </a:r>
          <a:endParaRPr lang="en-US" sz="2900" kern="1200" dirty="0">
            <a:solidFill>
              <a:schemeClr val="bg1"/>
            </a:solidFill>
          </a:endParaRPr>
        </a:p>
      </dsp:txBody>
      <dsp:txXfrm>
        <a:off x="2171409" y="2490799"/>
        <a:ext cx="1794212" cy="574148"/>
      </dsp:txXfrm>
    </dsp:sp>
    <dsp:sp modelId="{5A52B87A-2369-4B89-8BCC-7FFF1B44CB68}">
      <dsp:nvSpPr>
        <dsp:cNvPr id="0" name=""/>
        <dsp:cNvSpPr/>
      </dsp:nvSpPr>
      <dsp:spPr>
        <a:xfrm>
          <a:off x="4790960" y="2329319"/>
          <a:ext cx="897106" cy="89710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BF0BE0-F285-49F3-AEFA-0D8BD405EE0A}">
      <dsp:nvSpPr>
        <dsp:cNvPr id="0" name=""/>
        <dsp:cNvSpPr/>
      </dsp:nvSpPr>
      <dsp:spPr>
        <a:xfrm>
          <a:off x="4790960" y="2329319"/>
          <a:ext cx="897106" cy="89710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7C7168-8549-4682-8985-C1DB7F2866AD}">
      <dsp:nvSpPr>
        <dsp:cNvPr id="0" name=""/>
        <dsp:cNvSpPr/>
      </dsp:nvSpPr>
      <dsp:spPr>
        <a:xfrm>
          <a:off x="4342407" y="2490799"/>
          <a:ext cx="1794212" cy="57414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solidFill>
                <a:schemeClr val="bg1"/>
              </a:solidFill>
            </a:rPr>
            <a:t>Derivatives</a:t>
          </a:r>
          <a:endParaRPr lang="en-US" sz="2900" kern="1200" dirty="0">
            <a:solidFill>
              <a:schemeClr val="bg1"/>
            </a:solidFill>
          </a:endParaRPr>
        </a:p>
      </dsp:txBody>
      <dsp:txXfrm>
        <a:off x="4342407" y="2490799"/>
        <a:ext cx="1794212" cy="57414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4DFA9-40EA-4796-B51F-E4D5284B8A8D}">
      <dsp:nvSpPr>
        <dsp:cNvPr id="0" name=""/>
        <dsp:cNvSpPr/>
      </dsp:nvSpPr>
      <dsp:spPr>
        <a:xfrm>
          <a:off x="4468" y="389562"/>
          <a:ext cx="2126415" cy="1465100"/>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93612-E4C7-4B0C-9D46-3DFB65FD6C06}">
      <dsp:nvSpPr>
        <dsp:cNvPr id="0" name=""/>
        <dsp:cNvSpPr/>
      </dsp:nvSpPr>
      <dsp:spPr>
        <a:xfrm>
          <a:off x="4468"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Debt</a:t>
          </a:r>
          <a:endParaRPr lang="en-US" sz="2300" kern="1200" dirty="0">
            <a:effectLst>
              <a:outerShdw blurRad="38100" dist="38100" dir="2700000" algn="tl">
                <a:srgbClr val="000000">
                  <a:alpha val="43137"/>
                </a:srgbClr>
              </a:outerShdw>
            </a:effectLst>
          </a:endParaRPr>
        </a:p>
      </dsp:txBody>
      <dsp:txXfrm>
        <a:off x="4468" y="1854663"/>
        <a:ext cx="2126415" cy="788900"/>
      </dsp:txXfrm>
    </dsp:sp>
    <dsp:sp modelId="{FF6176CA-B3C9-479D-86DD-F35678D6C01F}">
      <dsp:nvSpPr>
        <dsp:cNvPr id="0" name=""/>
        <dsp:cNvSpPr/>
      </dsp:nvSpPr>
      <dsp:spPr>
        <a:xfrm>
          <a:off x="2343615" y="389562"/>
          <a:ext cx="2126415" cy="1465100"/>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695FB-A3BE-4DE4-A5C4-F280F32C5459}">
      <dsp:nvSpPr>
        <dsp:cNvPr id="0" name=""/>
        <dsp:cNvSpPr/>
      </dsp:nvSpPr>
      <dsp:spPr>
        <a:xfrm>
          <a:off x="2343615"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Equity</a:t>
          </a:r>
          <a:endParaRPr lang="en-US" sz="2300" kern="1200" dirty="0">
            <a:effectLst>
              <a:outerShdw blurRad="38100" dist="38100" dir="2700000" algn="tl">
                <a:srgbClr val="000000">
                  <a:alpha val="43137"/>
                </a:srgbClr>
              </a:outerShdw>
            </a:effectLst>
          </a:endParaRPr>
        </a:p>
      </dsp:txBody>
      <dsp:txXfrm>
        <a:off x="2343615" y="1854663"/>
        <a:ext cx="2126415" cy="788900"/>
      </dsp:txXfrm>
    </dsp:sp>
    <dsp:sp modelId="{D22EB30C-7667-4F83-A74C-F8A1FF46C480}">
      <dsp:nvSpPr>
        <dsp:cNvPr id="0" name=""/>
        <dsp:cNvSpPr/>
      </dsp:nvSpPr>
      <dsp:spPr>
        <a:xfrm>
          <a:off x="4785765" y="389562"/>
          <a:ext cx="1920408" cy="1465100"/>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E3FF7-3317-4963-A821-74869F1C6381}">
      <dsp:nvSpPr>
        <dsp:cNvPr id="0" name=""/>
        <dsp:cNvSpPr/>
      </dsp:nvSpPr>
      <dsp:spPr>
        <a:xfrm>
          <a:off x="4682761"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smtClean="0">
              <a:effectLst>
                <a:outerShdw blurRad="38100" dist="38100" dir="2700000" algn="tl">
                  <a:srgbClr val="000000">
                    <a:alpha val="43137"/>
                  </a:srgbClr>
                </a:outerShdw>
              </a:effectLst>
            </a:rPr>
            <a:t>Investment Funds</a:t>
          </a:r>
          <a:endParaRPr lang="en-US" sz="2300" kern="1200" dirty="0">
            <a:effectLst>
              <a:outerShdw blurRad="38100" dist="38100" dir="2700000" algn="tl">
                <a:srgbClr val="000000">
                  <a:alpha val="43137"/>
                </a:srgbClr>
              </a:outerShdw>
            </a:effectLst>
          </a:endParaRPr>
        </a:p>
      </dsp:txBody>
      <dsp:txXfrm>
        <a:off x="4682761" y="1854663"/>
        <a:ext cx="2126415" cy="788900"/>
      </dsp:txXfrm>
    </dsp:sp>
    <dsp:sp modelId="{0DEC6CA7-6F93-4E4E-A96F-890A28878F25}">
      <dsp:nvSpPr>
        <dsp:cNvPr id="0" name=""/>
        <dsp:cNvSpPr/>
      </dsp:nvSpPr>
      <dsp:spPr>
        <a:xfrm>
          <a:off x="7252231" y="389562"/>
          <a:ext cx="1665770" cy="1465100"/>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15738-6F2E-4B10-804A-C3C185AC450B}">
      <dsp:nvSpPr>
        <dsp:cNvPr id="0" name=""/>
        <dsp:cNvSpPr/>
      </dsp:nvSpPr>
      <dsp:spPr>
        <a:xfrm>
          <a:off x="7021908" y="1854663"/>
          <a:ext cx="2126415" cy="788900"/>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Derivatives</a:t>
          </a:r>
          <a:endParaRPr lang="en-US" sz="2300" kern="1200" dirty="0">
            <a:effectLst>
              <a:outerShdw blurRad="38100" dist="38100" dir="2700000" algn="tl">
                <a:srgbClr val="000000">
                  <a:alpha val="43137"/>
                </a:srgbClr>
              </a:outerShdw>
            </a:effectLst>
          </a:endParaRPr>
        </a:p>
      </dsp:txBody>
      <dsp:txXfrm>
        <a:off x="7021908" y="1854663"/>
        <a:ext cx="2126415" cy="788900"/>
      </dsp:txXfrm>
    </dsp:sp>
    <dsp:sp modelId="{64421D36-0638-4CBA-9321-4513D9877EB1}">
      <dsp:nvSpPr>
        <dsp:cNvPr id="0" name=""/>
        <dsp:cNvSpPr/>
      </dsp:nvSpPr>
      <dsp:spPr>
        <a:xfrm>
          <a:off x="87100" y="2856205"/>
          <a:ext cx="1961150" cy="1465100"/>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ED663-079D-4FD3-9E15-C6F2BBF7EF9D}">
      <dsp:nvSpPr>
        <dsp:cNvPr id="0" name=""/>
        <dsp:cNvSpPr/>
      </dsp:nvSpPr>
      <dsp:spPr>
        <a:xfrm>
          <a:off x="446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SENSEX</a:t>
          </a:r>
          <a:endParaRPr lang="en-US" sz="2300" kern="1200" dirty="0">
            <a:effectLst>
              <a:outerShdw blurRad="38100" dist="38100" dir="2700000" algn="tl">
                <a:srgbClr val="000000">
                  <a:alpha val="43137"/>
                </a:srgbClr>
              </a:outerShdw>
            </a:effectLst>
          </a:endParaRPr>
        </a:p>
      </dsp:txBody>
      <dsp:txXfrm>
        <a:off x="4468" y="4321305"/>
        <a:ext cx="2126415" cy="788900"/>
      </dsp:txXfrm>
    </dsp:sp>
    <dsp:sp modelId="{2A9EB252-9A7D-4B64-84F1-6587D40CB684}">
      <dsp:nvSpPr>
        <dsp:cNvPr id="0" name=""/>
        <dsp:cNvSpPr/>
      </dsp:nvSpPr>
      <dsp:spPr>
        <a:xfrm>
          <a:off x="2343615" y="2856205"/>
          <a:ext cx="2126415" cy="1465100"/>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5E76A2-BCEC-47ED-9433-5873ABACFE04}">
      <dsp:nvSpPr>
        <dsp:cNvPr id="0" name=""/>
        <dsp:cNvSpPr/>
      </dsp:nvSpPr>
      <dsp:spPr>
        <a:xfrm>
          <a:off x="2343615"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SEBI &amp; Scams</a:t>
          </a:r>
          <a:endParaRPr lang="en-US" sz="2300" kern="1200" dirty="0">
            <a:effectLst>
              <a:outerShdw blurRad="38100" dist="38100" dir="2700000" algn="tl">
                <a:srgbClr val="000000">
                  <a:alpha val="43137"/>
                </a:srgbClr>
              </a:outerShdw>
            </a:effectLst>
          </a:endParaRPr>
        </a:p>
      </dsp:txBody>
      <dsp:txXfrm>
        <a:off x="2343615" y="4321305"/>
        <a:ext cx="2126415" cy="788900"/>
      </dsp:txXfrm>
    </dsp:sp>
    <dsp:sp modelId="{36882F3D-4D9D-4038-ABF4-E27286440033}">
      <dsp:nvSpPr>
        <dsp:cNvPr id="0" name=""/>
        <dsp:cNvSpPr/>
      </dsp:nvSpPr>
      <dsp:spPr>
        <a:xfrm>
          <a:off x="4682761" y="2856205"/>
          <a:ext cx="2126415" cy="1465100"/>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80949A-99E9-4B55-9DBF-A396E1159C4F}">
      <dsp:nvSpPr>
        <dsp:cNvPr id="0" name=""/>
        <dsp:cNvSpPr/>
      </dsp:nvSpPr>
      <dsp:spPr>
        <a:xfrm>
          <a:off x="4682761"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Companies Act</a:t>
          </a:r>
          <a:endParaRPr lang="en-US" sz="2300" kern="1200" dirty="0">
            <a:effectLst>
              <a:outerShdw blurRad="38100" dist="38100" dir="2700000" algn="tl">
                <a:srgbClr val="000000">
                  <a:alpha val="43137"/>
                </a:srgbClr>
              </a:outerShdw>
            </a:effectLst>
          </a:endParaRPr>
        </a:p>
      </dsp:txBody>
      <dsp:txXfrm>
        <a:off x="4682761" y="4321305"/>
        <a:ext cx="2126415" cy="788900"/>
      </dsp:txXfrm>
    </dsp:sp>
    <dsp:sp modelId="{77582C9D-AF10-44CC-BA18-7B1C2EB052ED}">
      <dsp:nvSpPr>
        <dsp:cNvPr id="0" name=""/>
        <dsp:cNvSpPr/>
      </dsp:nvSpPr>
      <dsp:spPr>
        <a:xfrm>
          <a:off x="7080278" y="2856205"/>
          <a:ext cx="2009675" cy="1465100"/>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17C68-5362-4579-91FD-24CA8AF270A9}">
      <dsp:nvSpPr>
        <dsp:cNvPr id="0" name=""/>
        <dsp:cNvSpPr/>
      </dsp:nvSpPr>
      <dsp:spPr>
        <a:xfrm>
          <a:off x="702190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Corporate Governance</a:t>
          </a:r>
          <a:endParaRPr lang="en-US" sz="2300" kern="1200" dirty="0">
            <a:effectLst>
              <a:outerShdw blurRad="38100" dist="38100" dir="2700000" algn="tl">
                <a:srgbClr val="000000">
                  <a:alpha val="43137"/>
                </a:srgbClr>
              </a:outerShdw>
            </a:effectLst>
          </a:endParaRPr>
        </a:p>
      </dsp:txBody>
      <dsp:txXfrm>
        <a:off x="7021908" y="4321305"/>
        <a:ext cx="2126415" cy="788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FE302-4EDE-498D-9A3D-1CDF984A638E}">
      <dsp:nvSpPr>
        <dsp:cNvPr id="0" name=""/>
        <dsp:cNvSpPr/>
      </dsp:nvSpPr>
      <dsp:spPr>
        <a:xfrm>
          <a:off x="4886" y="399509"/>
          <a:ext cx="1364009" cy="545603"/>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BES17</a:t>
          </a:r>
          <a:endParaRPr lang="en-US" sz="2400" kern="1200" dirty="0"/>
        </a:p>
      </dsp:txBody>
      <dsp:txXfrm>
        <a:off x="277688" y="399509"/>
        <a:ext cx="818406" cy="545603"/>
      </dsp:txXfrm>
    </dsp:sp>
    <dsp:sp modelId="{03C10407-BDB8-414C-B050-7D280B4555EA}">
      <dsp:nvSpPr>
        <dsp:cNvPr id="0" name=""/>
        <dsp:cNvSpPr/>
      </dsp:nvSpPr>
      <dsp:spPr>
        <a:xfrm>
          <a:off x="1191574" y="445885"/>
          <a:ext cx="1132128" cy="452851"/>
        </a:xfrm>
        <a:prstGeom prst="chevron">
          <a:avLst/>
        </a:prstGeom>
        <a:solidFill>
          <a:schemeClr val="accent5">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1</a:t>
          </a:r>
          <a:endParaRPr lang="en-US" sz="3100" kern="1200" dirty="0"/>
        </a:p>
      </dsp:txBody>
      <dsp:txXfrm>
        <a:off x="1418000" y="445885"/>
        <a:ext cx="679277" cy="452851"/>
      </dsp:txXfrm>
    </dsp:sp>
    <dsp:sp modelId="{2837F4DB-D9AC-4D4C-8F29-D368533153AA}">
      <dsp:nvSpPr>
        <dsp:cNvPr id="0" name=""/>
        <dsp:cNvSpPr/>
      </dsp:nvSpPr>
      <dsp:spPr>
        <a:xfrm>
          <a:off x="2165204" y="445885"/>
          <a:ext cx="1132128" cy="452851"/>
        </a:xfrm>
        <a:prstGeom prst="chevron">
          <a:avLst/>
        </a:prstGeom>
        <a:solidFill>
          <a:schemeClr val="accent5">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2*</a:t>
          </a:r>
          <a:endParaRPr lang="en-US" sz="3100" kern="1200" dirty="0"/>
        </a:p>
      </dsp:txBody>
      <dsp:txXfrm>
        <a:off x="2391630" y="445885"/>
        <a:ext cx="679277" cy="452851"/>
      </dsp:txXfrm>
    </dsp:sp>
    <dsp:sp modelId="{FD81A40A-D247-47B0-9D2B-A195EE602080}">
      <dsp:nvSpPr>
        <dsp:cNvPr id="0" name=""/>
        <dsp:cNvSpPr/>
      </dsp:nvSpPr>
      <dsp:spPr>
        <a:xfrm>
          <a:off x="3138834" y="445885"/>
          <a:ext cx="1132128" cy="452851"/>
        </a:xfrm>
        <a:prstGeom prst="chevron">
          <a:avLst/>
        </a:prstGeom>
        <a:solidFill>
          <a:schemeClr val="accent5">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3</a:t>
          </a:r>
          <a:endParaRPr lang="en-US" sz="3100" kern="1200" dirty="0"/>
        </a:p>
      </dsp:txBody>
      <dsp:txXfrm>
        <a:off x="3365260" y="445885"/>
        <a:ext cx="679277" cy="452851"/>
      </dsp:txXfrm>
    </dsp:sp>
    <dsp:sp modelId="{9AF02B8E-F5C2-422D-8679-CBD8EE17C206}">
      <dsp:nvSpPr>
        <dsp:cNvPr id="0" name=""/>
        <dsp:cNvSpPr/>
      </dsp:nvSpPr>
      <dsp:spPr>
        <a:xfrm>
          <a:off x="4112465" y="445885"/>
          <a:ext cx="1132128" cy="4528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4</a:t>
          </a:r>
          <a:endParaRPr lang="en-US" sz="3100" kern="1200" dirty="0"/>
        </a:p>
      </dsp:txBody>
      <dsp:txXfrm>
        <a:off x="4338891" y="445885"/>
        <a:ext cx="679277" cy="452851"/>
      </dsp:txXfrm>
    </dsp:sp>
    <dsp:sp modelId="{344AB822-2FC0-4608-95DE-57AA0A5CD92E}">
      <dsp:nvSpPr>
        <dsp:cNvPr id="0" name=""/>
        <dsp:cNvSpPr/>
      </dsp:nvSpPr>
      <dsp:spPr>
        <a:xfrm>
          <a:off x="5086095" y="445885"/>
          <a:ext cx="1132128" cy="4528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5</a:t>
          </a:r>
          <a:endParaRPr lang="en-US" sz="3100" kern="1200" dirty="0"/>
        </a:p>
      </dsp:txBody>
      <dsp:txXfrm>
        <a:off x="5312521" y="445885"/>
        <a:ext cx="679277" cy="452851"/>
      </dsp:txXfrm>
    </dsp:sp>
    <dsp:sp modelId="{88DCEDCE-814F-4C2A-82F9-9077BAC0868D}">
      <dsp:nvSpPr>
        <dsp:cNvPr id="0" name=""/>
        <dsp:cNvSpPr/>
      </dsp:nvSpPr>
      <dsp:spPr>
        <a:xfrm>
          <a:off x="6059725" y="445885"/>
          <a:ext cx="1132128" cy="4528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6</a:t>
          </a:r>
          <a:endParaRPr lang="en-US" sz="3100" kern="1200" dirty="0"/>
        </a:p>
      </dsp:txBody>
      <dsp:txXfrm>
        <a:off x="6286151" y="445885"/>
        <a:ext cx="679277" cy="452851"/>
      </dsp:txXfrm>
    </dsp:sp>
    <dsp:sp modelId="{A3F7E7DB-E061-4CA1-A562-85C859ACE679}">
      <dsp:nvSpPr>
        <dsp:cNvPr id="0" name=""/>
        <dsp:cNvSpPr/>
      </dsp:nvSpPr>
      <dsp:spPr>
        <a:xfrm>
          <a:off x="4886" y="1021498"/>
          <a:ext cx="1364009" cy="5456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BES16</a:t>
          </a:r>
          <a:endParaRPr lang="en-US" sz="2400" kern="1200" dirty="0"/>
        </a:p>
      </dsp:txBody>
      <dsp:txXfrm>
        <a:off x="277688" y="1021498"/>
        <a:ext cx="818406" cy="545603"/>
      </dsp:txXfrm>
    </dsp:sp>
    <dsp:sp modelId="{2E0CF578-BE64-41D2-9D30-9FFFA019235D}">
      <dsp:nvSpPr>
        <dsp:cNvPr id="0" name=""/>
        <dsp:cNvSpPr/>
      </dsp:nvSpPr>
      <dsp:spPr>
        <a:xfrm>
          <a:off x="1191574" y="1067874"/>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1</a:t>
          </a:r>
          <a:endParaRPr lang="en-US" sz="3100" strike="sngStrike" kern="1200" dirty="0"/>
        </a:p>
      </dsp:txBody>
      <dsp:txXfrm>
        <a:off x="1418000" y="1067874"/>
        <a:ext cx="679277" cy="452851"/>
      </dsp:txXfrm>
    </dsp:sp>
    <dsp:sp modelId="{273D818A-C131-41A7-9D8D-0ECF3E7DA1E7}">
      <dsp:nvSpPr>
        <dsp:cNvPr id="0" name=""/>
        <dsp:cNvSpPr/>
      </dsp:nvSpPr>
      <dsp:spPr>
        <a:xfrm>
          <a:off x="2165204" y="1067874"/>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2</a:t>
          </a:r>
          <a:endParaRPr lang="en-US" sz="3100" strike="sngStrike" kern="1200" dirty="0"/>
        </a:p>
      </dsp:txBody>
      <dsp:txXfrm>
        <a:off x="2391630" y="1067874"/>
        <a:ext cx="679277" cy="452851"/>
      </dsp:txXfrm>
    </dsp:sp>
    <dsp:sp modelId="{DA8F665F-E29A-4ECE-B182-A80775E22D4B}">
      <dsp:nvSpPr>
        <dsp:cNvPr id="0" name=""/>
        <dsp:cNvSpPr/>
      </dsp:nvSpPr>
      <dsp:spPr>
        <a:xfrm>
          <a:off x="3138834" y="1067874"/>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3</a:t>
          </a:r>
          <a:endParaRPr lang="en-US" sz="3100" strike="sngStrike" kern="1200" dirty="0"/>
        </a:p>
      </dsp:txBody>
      <dsp:txXfrm>
        <a:off x="3365260" y="1067874"/>
        <a:ext cx="679277" cy="452851"/>
      </dsp:txXfrm>
    </dsp:sp>
    <dsp:sp modelId="{2215F37B-E042-4696-8817-7FFC63AE001E}">
      <dsp:nvSpPr>
        <dsp:cNvPr id="0" name=""/>
        <dsp:cNvSpPr/>
      </dsp:nvSpPr>
      <dsp:spPr>
        <a:xfrm>
          <a:off x="4112465" y="1067874"/>
          <a:ext cx="1132128" cy="4528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4</a:t>
          </a:r>
          <a:endParaRPr lang="en-US" sz="3100" kern="1200" dirty="0"/>
        </a:p>
      </dsp:txBody>
      <dsp:txXfrm>
        <a:off x="4338891" y="1067874"/>
        <a:ext cx="679277" cy="452851"/>
      </dsp:txXfrm>
    </dsp:sp>
    <dsp:sp modelId="{59D8C00C-2362-41D1-83D6-DC0A4D3E9A03}">
      <dsp:nvSpPr>
        <dsp:cNvPr id="0" name=""/>
        <dsp:cNvSpPr/>
      </dsp:nvSpPr>
      <dsp:spPr>
        <a:xfrm>
          <a:off x="5086095" y="1067874"/>
          <a:ext cx="1132128" cy="4528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5</a:t>
          </a:r>
          <a:endParaRPr lang="en-US" sz="3100" kern="1200" dirty="0"/>
        </a:p>
      </dsp:txBody>
      <dsp:txXfrm>
        <a:off x="5312521" y="1067874"/>
        <a:ext cx="679277" cy="452851"/>
      </dsp:txXfrm>
    </dsp:sp>
    <dsp:sp modelId="{3436A56D-C562-40F3-BC85-CD3D2B4E33D8}">
      <dsp:nvSpPr>
        <dsp:cNvPr id="0" name=""/>
        <dsp:cNvSpPr/>
      </dsp:nvSpPr>
      <dsp:spPr>
        <a:xfrm>
          <a:off x="6059725" y="1067874"/>
          <a:ext cx="1132128" cy="4528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kern="1200" dirty="0" smtClean="0"/>
            <a:t>6</a:t>
          </a:r>
          <a:endParaRPr lang="en-US" sz="3100" kern="1200" dirty="0"/>
        </a:p>
      </dsp:txBody>
      <dsp:txXfrm>
        <a:off x="6286151" y="1067874"/>
        <a:ext cx="679277" cy="452851"/>
      </dsp:txXfrm>
    </dsp:sp>
    <dsp:sp modelId="{DBCE7A30-F25E-48C4-89B0-3DE6BA2A5BAF}">
      <dsp:nvSpPr>
        <dsp:cNvPr id="0" name=""/>
        <dsp:cNvSpPr/>
      </dsp:nvSpPr>
      <dsp:spPr>
        <a:xfrm>
          <a:off x="4886" y="1643486"/>
          <a:ext cx="1364009" cy="545603"/>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strike="sngStrike" kern="1200" dirty="0" smtClean="0">
              <a:solidFill>
                <a:schemeClr val="bg1"/>
              </a:solidFill>
            </a:rPr>
            <a:t>“L”</a:t>
          </a:r>
          <a:endParaRPr lang="en-US" sz="2400" strike="sngStrike" kern="1200" dirty="0">
            <a:solidFill>
              <a:schemeClr val="bg1"/>
            </a:solidFill>
          </a:endParaRPr>
        </a:p>
      </dsp:txBody>
      <dsp:txXfrm>
        <a:off x="277688" y="1643486"/>
        <a:ext cx="818406" cy="545603"/>
      </dsp:txXfrm>
    </dsp:sp>
    <dsp:sp modelId="{F04991C6-10AE-4628-96AF-B8A6B1D3C572}">
      <dsp:nvSpPr>
        <dsp:cNvPr id="0" name=""/>
        <dsp:cNvSpPr/>
      </dsp:nvSpPr>
      <dsp:spPr>
        <a:xfrm>
          <a:off x="1191574" y="1689862"/>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1</a:t>
          </a:r>
          <a:endParaRPr lang="en-US" sz="3100" strike="sngStrike" kern="1200" dirty="0"/>
        </a:p>
      </dsp:txBody>
      <dsp:txXfrm>
        <a:off x="1418000" y="1689862"/>
        <a:ext cx="679277" cy="452851"/>
      </dsp:txXfrm>
    </dsp:sp>
    <dsp:sp modelId="{4FB4AF2A-2876-4E78-B3F6-9B1E7958E122}">
      <dsp:nvSpPr>
        <dsp:cNvPr id="0" name=""/>
        <dsp:cNvSpPr/>
      </dsp:nvSpPr>
      <dsp:spPr>
        <a:xfrm>
          <a:off x="2165204" y="1689862"/>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2</a:t>
          </a:r>
          <a:endParaRPr lang="en-US" sz="3100" strike="sngStrike" kern="1200" dirty="0"/>
        </a:p>
      </dsp:txBody>
      <dsp:txXfrm>
        <a:off x="2391630" y="1689862"/>
        <a:ext cx="679277" cy="452851"/>
      </dsp:txXfrm>
    </dsp:sp>
    <dsp:sp modelId="{877CF25A-A9D7-4474-8027-A52BE2ACFD8E}">
      <dsp:nvSpPr>
        <dsp:cNvPr id="0" name=""/>
        <dsp:cNvSpPr/>
      </dsp:nvSpPr>
      <dsp:spPr>
        <a:xfrm>
          <a:off x="3138834" y="1689862"/>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3</a:t>
          </a:r>
          <a:endParaRPr lang="en-US" sz="3100" strike="sngStrike" kern="1200" dirty="0"/>
        </a:p>
      </dsp:txBody>
      <dsp:txXfrm>
        <a:off x="3365260" y="1689862"/>
        <a:ext cx="679277" cy="452851"/>
      </dsp:txXfrm>
    </dsp:sp>
    <dsp:sp modelId="{232606DD-4B4B-490F-830D-C1B0E21A8766}">
      <dsp:nvSpPr>
        <dsp:cNvPr id="0" name=""/>
        <dsp:cNvSpPr/>
      </dsp:nvSpPr>
      <dsp:spPr>
        <a:xfrm>
          <a:off x="4112465" y="1689862"/>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4</a:t>
          </a:r>
          <a:endParaRPr lang="en-US" sz="3100" strike="sngStrike" kern="1200" dirty="0"/>
        </a:p>
      </dsp:txBody>
      <dsp:txXfrm>
        <a:off x="4338891" y="1689862"/>
        <a:ext cx="679277" cy="452851"/>
      </dsp:txXfrm>
    </dsp:sp>
    <dsp:sp modelId="{8EBF09A6-CED9-4FAA-B0D0-4F56018507F4}">
      <dsp:nvSpPr>
        <dsp:cNvPr id="0" name=""/>
        <dsp:cNvSpPr/>
      </dsp:nvSpPr>
      <dsp:spPr>
        <a:xfrm>
          <a:off x="5086095" y="1689862"/>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5</a:t>
          </a:r>
          <a:endParaRPr lang="en-US" sz="3100" strike="sngStrike" kern="1200" dirty="0"/>
        </a:p>
      </dsp:txBody>
      <dsp:txXfrm>
        <a:off x="5312521" y="1689862"/>
        <a:ext cx="679277" cy="452851"/>
      </dsp:txXfrm>
    </dsp:sp>
    <dsp:sp modelId="{B3DA7E68-8111-4F93-BFF6-FBA53816DE66}">
      <dsp:nvSpPr>
        <dsp:cNvPr id="0" name=""/>
        <dsp:cNvSpPr/>
      </dsp:nvSpPr>
      <dsp:spPr>
        <a:xfrm>
          <a:off x="6059725" y="1689862"/>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6</a:t>
          </a:r>
          <a:endParaRPr lang="en-US" sz="3100" strike="sngStrike" kern="1200" dirty="0"/>
        </a:p>
      </dsp:txBody>
      <dsp:txXfrm>
        <a:off x="6286151" y="1689862"/>
        <a:ext cx="679277" cy="452851"/>
      </dsp:txXfrm>
    </dsp:sp>
    <dsp:sp modelId="{11F6FEEF-6386-4E95-AEB9-3234553544F3}">
      <dsp:nvSpPr>
        <dsp:cNvPr id="0" name=""/>
        <dsp:cNvSpPr/>
      </dsp:nvSpPr>
      <dsp:spPr>
        <a:xfrm>
          <a:off x="7033355" y="1689862"/>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7</a:t>
          </a:r>
          <a:endParaRPr lang="en-US" sz="3100" strike="sngStrike" kern="1200" dirty="0"/>
        </a:p>
      </dsp:txBody>
      <dsp:txXfrm>
        <a:off x="7259781" y="1689862"/>
        <a:ext cx="679277" cy="452851"/>
      </dsp:txXfrm>
    </dsp:sp>
    <dsp:sp modelId="{8CE2880D-CD29-4F12-8031-7EAEEC38B65C}">
      <dsp:nvSpPr>
        <dsp:cNvPr id="0" name=""/>
        <dsp:cNvSpPr/>
      </dsp:nvSpPr>
      <dsp:spPr>
        <a:xfrm>
          <a:off x="8006985" y="1689862"/>
          <a:ext cx="1132128" cy="452851"/>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lvl="0" algn="ctr" defTabSz="1377950">
            <a:lnSpc>
              <a:spcPct val="90000"/>
            </a:lnSpc>
            <a:spcBef>
              <a:spcPct val="0"/>
            </a:spcBef>
            <a:spcAft>
              <a:spcPct val="35000"/>
            </a:spcAft>
          </a:pPr>
          <a:r>
            <a:rPr lang="en-US" sz="3100" strike="sngStrike" kern="1200" dirty="0" smtClean="0"/>
            <a:t>8</a:t>
          </a:r>
          <a:endParaRPr lang="en-US" sz="3100" strike="sngStrike" kern="1200" dirty="0"/>
        </a:p>
      </dsp:txBody>
      <dsp:txXfrm>
        <a:off x="8233411" y="1689862"/>
        <a:ext cx="679277" cy="452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7CF96-3FA5-4E45-986D-63DC857B7E8B}">
      <dsp:nvSpPr>
        <dsp:cNvPr id="0" name=""/>
        <dsp:cNvSpPr/>
      </dsp:nvSpPr>
      <dsp:spPr>
        <a:xfrm>
          <a:off x="201337" y="1246"/>
          <a:ext cx="2872832" cy="80512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Prelim</a:t>
          </a:r>
          <a:endParaRPr lang="en-US" sz="3200" kern="1200" dirty="0"/>
        </a:p>
      </dsp:txBody>
      <dsp:txXfrm>
        <a:off x="603897" y="1246"/>
        <a:ext cx="2067712" cy="805120"/>
      </dsp:txXfrm>
    </dsp:sp>
    <dsp:sp modelId="{386AB477-5132-4090-BBED-8A7858A86974}">
      <dsp:nvSpPr>
        <dsp:cNvPr id="0" name=""/>
        <dsp:cNvSpPr/>
      </dsp:nvSpPr>
      <dsp:spPr>
        <a:xfrm>
          <a:off x="2812505" y="69681"/>
          <a:ext cx="3167472" cy="668250"/>
        </a:xfrm>
        <a:prstGeom prst="chevron">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Economy Qs</a:t>
          </a:r>
          <a:endParaRPr lang="en-US" sz="2400" kern="1200" dirty="0"/>
        </a:p>
      </dsp:txBody>
      <dsp:txXfrm>
        <a:off x="3146630" y="69681"/>
        <a:ext cx="2499222" cy="668250"/>
      </dsp:txXfrm>
    </dsp:sp>
    <dsp:sp modelId="{34B4E5FE-EB16-43E4-9BC0-71016A0F3880}">
      <dsp:nvSpPr>
        <dsp:cNvPr id="0" name=""/>
        <dsp:cNvSpPr/>
      </dsp:nvSpPr>
      <dsp:spPr>
        <a:xfrm>
          <a:off x="5746090" y="69681"/>
          <a:ext cx="4156048" cy="668250"/>
        </a:xfrm>
        <a:prstGeom prst="chevron">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l" defTabSz="1066800">
            <a:lnSpc>
              <a:spcPct val="90000"/>
            </a:lnSpc>
            <a:spcBef>
              <a:spcPct val="0"/>
            </a:spcBef>
            <a:spcAft>
              <a:spcPct val="35000"/>
            </a:spcAft>
          </a:pPr>
          <a:r>
            <a:rPr lang="en-US" sz="2400" kern="1200" dirty="0" smtClean="0"/>
            <a:t>Out of that “Finance (</a:t>
          </a:r>
          <a:r>
            <a:rPr lang="en-US" sz="2400" kern="1200" dirty="0" err="1" smtClean="0"/>
            <a:t>sharemarket</a:t>
          </a:r>
          <a:r>
            <a:rPr lang="en-US" sz="2400" kern="1200" dirty="0" smtClean="0"/>
            <a:t> type things)”</a:t>
          </a:r>
          <a:endParaRPr lang="en-US" sz="2400" kern="1200" dirty="0"/>
        </a:p>
      </dsp:txBody>
      <dsp:txXfrm>
        <a:off x="6080215" y="69681"/>
        <a:ext cx="3487798" cy="668250"/>
      </dsp:txXfrm>
    </dsp:sp>
    <dsp:sp modelId="{7EBFEE42-4850-43F8-B5BC-E57F4F07D07D}">
      <dsp:nvSpPr>
        <dsp:cNvPr id="0" name=""/>
        <dsp:cNvSpPr/>
      </dsp:nvSpPr>
      <dsp:spPr>
        <a:xfrm>
          <a:off x="201337" y="919084"/>
          <a:ext cx="2872832" cy="80512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2014</a:t>
          </a:r>
          <a:endParaRPr lang="en-US" sz="3200" kern="1200" dirty="0"/>
        </a:p>
      </dsp:txBody>
      <dsp:txXfrm>
        <a:off x="603897" y="919084"/>
        <a:ext cx="2067712" cy="805120"/>
      </dsp:txXfrm>
    </dsp:sp>
    <dsp:sp modelId="{852A7FA1-E357-41F2-989A-FBEC14E46A90}">
      <dsp:nvSpPr>
        <dsp:cNvPr id="0" name=""/>
        <dsp:cNvSpPr/>
      </dsp:nvSpPr>
      <dsp:spPr>
        <a:xfrm>
          <a:off x="2812505" y="987519"/>
          <a:ext cx="3167472" cy="668250"/>
        </a:xfrm>
        <a:prstGeom prst="chevron">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10 [</a:t>
          </a:r>
          <a:r>
            <a:rPr lang="en-US" sz="2400" kern="1200" dirty="0" smtClean="0">
              <a:hlinkClick xmlns:r="http://schemas.openxmlformats.org/officeDocument/2006/relationships" r:id="rId1"/>
            </a:rPr>
            <a:t>Article Link</a:t>
          </a:r>
          <a:r>
            <a:rPr lang="en-US" sz="2400" kern="1200" dirty="0" smtClean="0"/>
            <a:t>]</a:t>
          </a:r>
          <a:endParaRPr lang="en-US" sz="2400" kern="1200" dirty="0"/>
        </a:p>
      </dsp:txBody>
      <dsp:txXfrm>
        <a:off x="3146630" y="987519"/>
        <a:ext cx="2499222" cy="668250"/>
      </dsp:txXfrm>
    </dsp:sp>
    <dsp:sp modelId="{B148C2FB-5D84-4507-BEA5-91B1D613D6DA}">
      <dsp:nvSpPr>
        <dsp:cNvPr id="0" name=""/>
        <dsp:cNvSpPr/>
      </dsp:nvSpPr>
      <dsp:spPr>
        <a:xfrm>
          <a:off x="5746090" y="987519"/>
          <a:ext cx="4156048" cy="668250"/>
        </a:xfrm>
        <a:prstGeom prst="chevron">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l" defTabSz="1066800">
            <a:lnSpc>
              <a:spcPct val="90000"/>
            </a:lnSpc>
            <a:spcBef>
              <a:spcPct val="0"/>
            </a:spcBef>
            <a:spcAft>
              <a:spcPct val="35000"/>
            </a:spcAft>
          </a:pPr>
          <a:r>
            <a:rPr lang="en-US" sz="2400" kern="1200" dirty="0" smtClean="0"/>
            <a:t>1 [Venture Capital = help Startup]</a:t>
          </a:r>
          <a:endParaRPr lang="en-US" sz="2400" kern="1200" dirty="0"/>
        </a:p>
      </dsp:txBody>
      <dsp:txXfrm>
        <a:off x="6080215" y="987519"/>
        <a:ext cx="3487798" cy="668250"/>
      </dsp:txXfrm>
    </dsp:sp>
    <dsp:sp modelId="{046BB155-3C32-4665-A15D-5499931D46A3}">
      <dsp:nvSpPr>
        <dsp:cNvPr id="0" name=""/>
        <dsp:cNvSpPr/>
      </dsp:nvSpPr>
      <dsp:spPr>
        <a:xfrm>
          <a:off x="201337" y="1836921"/>
          <a:ext cx="2872832" cy="80512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2015</a:t>
          </a:r>
          <a:endParaRPr lang="en-US" sz="3200" kern="1200" dirty="0"/>
        </a:p>
      </dsp:txBody>
      <dsp:txXfrm>
        <a:off x="603897" y="1836921"/>
        <a:ext cx="2067712" cy="805120"/>
      </dsp:txXfrm>
    </dsp:sp>
    <dsp:sp modelId="{AF7CE496-4E33-4D52-ABE8-9DE4A9FE7340}">
      <dsp:nvSpPr>
        <dsp:cNvPr id="0" name=""/>
        <dsp:cNvSpPr/>
      </dsp:nvSpPr>
      <dsp:spPr>
        <a:xfrm>
          <a:off x="2812505" y="1905357"/>
          <a:ext cx="3167472" cy="668250"/>
        </a:xfrm>
        <a:prstGeom prst="chevron">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21</a:t>
          </a:r>
          <a:endParaRPr lang="en-US" sz="2400" kern="1200" dirty="0"/>
        </a:p>
      </dsp:txBody>
      <dsp:txXfrm>
        <a:off x="3146630" y="1905357"/>
        <a:ext cx="2499222" cy="668250"/>
      </dsp:txXfrm>
    </dsp:sp>
    <dsp:sp modelId="{D29CE2CB-A3DD-42E2-9930-A6E5D9022911}">
      <dsp:nvSpPr>
        <dsp:cNvPr id="0" name=""/>
        <dsp:cNvSpPr/>
      </dsp:nvSpPr>
      <dsp:spPr>
        <a:xfrm>
          <a:off x="5746090" y="1905357"/>
          <a:ext cx="4156048" cy="668250"/>
        </a:xfrm>
        <a:prstGeom prst="chevron">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l" defTabSz="1066800">
            <a:lnSpc>
              <a:spcPct val="90000"/>
            </a:lnSpc>
            <a:spcBef>
              <a:spcPct val="0"/>
            </a:spcBef>
            <a:spcAft>
              <a:spcPct val="35000"/>
            </a:spcAft>
          </a:pPr>
          <a:r>
            <a:rPr lang="en-US" sz="2400" kern="1200" dirty="0" smtClean="0"/>
            <a:t>0!</a:t>
          </a:r>
          <a:endParaRPr lang="en-US" sz="2400" kern="1200" dirty="0"/>
        </a:p>
      </dsp:txBody>
      <dsp:txXfrm>
        <a:off x="6080215" y="1905357"/>
        <a:ext cx="3487798" cy="668250"/>
      </dsp:txXfrm>
    </dsp:sp>
    <dsp:sp modelId="{13FFF1CF-80DC-477B-BCDD-A5B067AFC993}">
      <dsp:nvSpPr>
        <dsp:cNvPr id="0" name=""/>
        <dsp:cNvSpPr/>
      </dsp:nvSpPr>
      <dsp:spPr>
        <a:xfrm>
          <a:off x="201337" y="2754759"/>
          <a:ext cx="2872832" cy="80512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2016</a:t>
          </a:r>
          <a:endParaRPr lang="en-US" sz="3200" kern="1200" dirty="0"/>
        </a:p>
      </dsp:txBody>
      <dsp:txXfrm>
        <a:off x="603897" y="2754759"/>
        <a:ext cx="2067712" cy="805120"/>
      </dsp:txXfrm>
    </dsp:sp>
    <dsp:sp modelId="{C19B652C-CFAC-46AF-9780-DD03951A512C}">
      <dsp:nvSpPr>
        <dsp:cNvPr id="0" name=""/>
        <dsp:cNvSpPr/>
      </dsp:nvSpPr>
      <dsp:spPr>
        <a:xfrm>
          <a:off x="2812505" y="2823194"/>
          <a:ext cx="3167472" cy="668250"/>
        </a:xfrm>
        <a:prstGeom prst="chevron">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29 [</a:t>
          </a:r>
          <a:r>
            <a:rPr lang="en-US" sz="2400" kern="1200" dirty="0" smtClean="0">
              <a:hlinkClick xmlns:r="http://schemas.openxmlformats.org/officeDocument/2006/relationships" r:id="rId2"/>
            </a:rPr>
            <a:t>Article Link</a:t>
          </a:r>
          <a:r>
            <a:rPr lang="en-US" sz="2400" kern="1200" dirty="0" smtClean="0"/>
            <a:t>]</a:t>
          </a:r>
          <a:endParaRPr lang="en-US" sz="2400" kern="1200" dirty="0"/>
        </a:p>
      </dsp:txBody>
      <dsp:txXfrm>
        <a:off x="3146630" y="2823194"/>
        <a:ext cx="2499222" cy="668250"/>
      </dsp:txXfrm>
    </dsp:sp>
    <dsp:sp modelId="{2B3AF6B7-422D-47AB-9E3A-7CBB7981BC12}">
      <dsp:nvSpPr>
        <dsp:cNvPr id="0" name=""/>
        <dsp:cNvSpPr/>
      </dsp:nvSpPr>
      <dsp:spPr>
        <a:xfrm>
          <a:off x="5746090" y="2823194"/>
          <a:ext cx="4156048" cy="668250"/>
        </a:xfrm>
        <a:prstGeom prst="chevron">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l" defTabSz="1066800">
            <a:lnSpc>
              <a:spcPct val="90000"/>
            </a:lnSpc>
            <a:spcBef>
              <a:spcPct val="0"/>
            </a:spcBef>
            <a:spcAft>
              <a:spcPct val="35000"/>
            </a:spcAft>
          </a:pPr>
          <a:r>
            <a:rPr lang="en-US" sz="2400" kern="1200" dirty="0" smtClean="0"/>
            <a:t>1 [FSDC Council “yearbook”]</a:t>
          </a:r>
          <a:endParaRPr lang="en-US" sz="2400" kern="1200" dirty="0"/>
        </a:p>
      </dsp:txBody>
      <dsp:txXfrm>
        <a:off x="6080215" y="2823194"/>
        <a:ext cx="3487798" cy="668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D7DEC-DBD7-4A3C-929D-EE50E467114C}">
      <dsp:nvSpPr>
        <dsp:cNvPr id="0" name=""/>
        <dsp:cNvSpPr/>
      </dsp:nvSpPr>
      <dsp:spPr>
        <a:xfrm>
          <a:off x="1156" y="781636"/>
          <a:ext cx="3596458" cy="7452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Capital</a:t>
          </a:r>
          <a:endParaRPr lang="en-US" sz="2800" kern="1200" dirty="0"/>
        </a:p>
      </dsp:txBody>
      <dsp:txXfrm>
        <a:off x="373798" y="781636"/>
        <a:ext cx="2851175" cy="745283"/>
      </dsp:txXfrm>
    </dsp:sp>
    <dsp:sp modelId="{979B6AD1-30B6-4C6B-9685-127A8C0C49E4}">
      <dsp:nvSpPr>
        <dsp:cNvPr id="0" name=""/>
        <dsp:cNvSpPr/>
      </dsp:nvSpPr>
      <dsp:spPr>
        <a:xfrm>
          <a:off x="3362210" y="844985"/>
          <a:ext cx="2985060" cy="61858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My savings</a:t>
          </a:r>
          <a:endParaRPr lang="en-US" sz="2800" kern="1200" dirty="0"/>
        </a:p>
      </dsp:txBody>
      <dsp:txXfrm>
        <a:off x="3671503" y="844985"/>
        <a:ext cx="2366475" cy="618585"/>
      </dsp:txXfrm>
    </dsp:sp>
    <dsp:sp modelId="{310635EC-D8FD-4626-B105-A93828297A68}">
      <dsp:nvSpPr>
        <dsp:cNvPr id="0" name=""/>
        <dsp:cNvSpPr/>
      </dsp:nvSpPr>
      <dsp:spPr>
        <a:xfrm>
          <a:off x="6136855" y="844985"/>
          <a:ext cx="2985060" cy="61858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Cost of Machine</a:t>
          </a:r>
          <a:endParaRPr lang="en-US" sz="2800" kern="1200" dirty="0"/>
        </a:p>
      </dsp:txBody>
      <dsp:txXfrm>
        <a:off x="6446148" y="844985"/>
        <a:ext cx="2366475" cy="618585"/>
      </dsp:txXfrm>
    </dsp:sp>
    <dsp:sp modelId="{EFDA82AE-4641-43B8-8E17-D821BAAC2DFD}">
      <dsp:nvSpPr>
        <dsp:cNvPr id="0" name=""/>
        <dsp:cNvSpPr/>
      </dsp:nvSpPr>
      <dsp:spPr>
        <a:xfrm>
          <a:off x="0" y="1493058"/>
          <a:ext cx="3596458" cy="6435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2017</a:t>
          </a:r>
          <a:endParaRPr lang="en-US" sz="2800" kern="1200" dirty="0"/>
        </a:p>
      </dsp:txBody>
      <dsp:txXfrm>
        <a:off x="321784" y="1493058"/>
        <a:ext cx="2952891" cy="643567"/>
      </dsp:txXfrm>
    </dsp:sp>
    <dsp:sp modelId="{9CB2025D-F8ED-4E4C-82A9-73EDC1C7444F}">
      <dsp:nvSpPr>
        <dsp:cNvPr id="0" name=""/>
        <dsp:cNvSpPr/>
      </dsp:nvSpPr>
      <dsp:spPr>
        <a:xfrm>
          <a:off x="3338250" y="1547761"/>
          <a:ext cx="2985060" cy="53416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Rs.5 lakh</a:t>
          </a:r>
          <a:endParaRPr lang="en-US" sz="2800" kern="1200" dirty="0"/>
        </a:p>
      </dsp:txBody>
      <dsp:txXfrm>
        <a:off x="3605330" y="1547761"/>
        <a:ext cx="2450900" cy="534160"/>
      </dsp:txXfrm>
    </dsp:sp>
    <dsp:sp modelId="{717F04E4-75B8-40BD-A5DD-FEF79C8D0281}">
      <dsp:nvSpPr>
        <dsp:cNvPr id="0" name=""/>
        <dsp:cNvSpPr/>
      </dsp:nvSpPr>
      <dsp:spPr>
        <a:xfrm>
          <a:off x="6112895" y="1547761"/>
          <a:ext cx="2985060" cy="53416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Rs. 10 lakh</a:t>
          </a:r>
          <a:endParaRPr lang="en-US" sz="2800" kern="1200" dirty="0"/>
        </a:p>
      </dsp:txBody>
      <dsp:txXfrm>
        <a:off x="6379975" y="1547761"/>
        <a:ext cx="2450900" cy="534160"/>
      </dsp:txXfrm>
    </dsp:sp>
    <dsp:sp modelId="{5FC34180-36CE-4ACF-A5AF-70E1BC66F060}">
      <dsp:nvSpPr>
        <dsp:cNvPr id="0" name=""/>
        <dsp:cNvSpPr/>
      </dsp:nvSpPr>
      <dsp:spPr>
        <a:xfrm>
          <a:off x="0" y="2162933"/>
          <a:ext cx="3596458" cy="103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2027</a:t>
          </a:r>
          <a:endParaRPr lang="en-US" sz="2800" kern="1200" dirty="0"/>
        </a:p>
      </dsp:txBody>
      <dsp:txXfrm>
        <a:off x="515102" y="2162933"/>
        <a:ext cx="2566255" cy="1030203"/>
      </dsp:txXfrm>
    </dsp:sp>
    <dsp:sp modelId="{F0A46BC1-5EAE-4163-B837-8B3B37273C05}">
      <dsp:nvSpPr>
        <dsp:cNvPr id="0" name=""/>
        <dsp:cNvSpPr/>
      </dsp:nvSpPr>
      <dsp:spPr>
        <a:xfrm>
          <a:off x="3338250" y="2250497"/>
          <a:ext cx="2985060" cy="855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Rs.10 lakh</a:t>
          </a:r>
          <a:endParaRPr lang="en-US" sz="2800" kern="1200" dirty="0"/>
        </a:p>
      </dsp:txBody>
      <dsp:txXfrm>
        <a:off x="3765784" y="2250497"/>
        <a:ext cx="2129992" cy="855068"/>
      </dsp:txXfrm>
    </dsp:sp>
    <dsp:sp modelId="{754D7EB6-50E7-4880-9EC1-AECDD9FB34E4}">
      <dsp:nvSpPr>
        <dsp:cNvPr id="0" name=""/>
        <dsp:cNvSpPr/>
      </dsp:nvSpPr>
      <dsp:spPr>
        <a:xfrm>
          <a:off x="6112895" y="2250497"/>
          <a:ext cx="2985060" cy="855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kern="1200" dirty="0" smtClean="0"/>
            <a:t>Inflation [12L] </a:t>
          </a:r>
          <a:br>
            <a:rPr lang="en-US" sz="2800" kern="1200" dirty="0" smtClean="0"/>
          </a:br>
          <a:r>
            <a:rPr lang="en-US" sz="2800" kern="1200" dirty="0" smtClean="0"/>
            <a:t>obsolete</a:t>
          </a:r>
          <a:endParaRPr lang="en-US" sz="2800" kern="1200" dirty="0"/>
        </a:p>
      </dsp:txBody>
      <dsp:txXfrm>
        <a:off x="6540429" y="2250497"/>
        <a:ext cx="2129992" cy="8550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06055-4C34-4971-9366-379D91FC190E}">
      <dsp:nvSpPr>
        <dsp:cNvPr id="0" name=""/>
        <dsp:cNvSpPr/>
      </dsp:nvSpPr>
      <dsp:spPr>
        <a:xfrm>
          <a:off x="1010" y="2817038"/>
          <a:ext cx="8807870" cy="77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rPr>
            <a:t>Arrange Finance / Capital [10 Lakh]</a:t>
          </a:r>
          <a:endParaRPr lang="en-US" sz="2800" kern="1200" dirty="0">
            <a:effectLst>
              <a:outerShdw blurRad="38100" dist="38100" dir="2700000" algn="tl">
                <a:srgbClr val="000000">
                  <a:alpha val="43137"/>
                </a:srgbClr>
              </a:outerShdw>
            </a:effectLst>
          </a:endParaRPr>
        </a:p>
      </dsp:txBody>
      <dsp:txXfrm>
        <a:off x="23780" y="2839808"/>
        <a:ext cx="8762330" cy="731897"/>
      </dsp:txXfrm>
    </dsp:sp>
    <dsp:sp modelId="{3D5B4647-4D85-4DB3-A82A-4AF6ED05B740}">
      <dsp:nvSpPr>
        <dsp:cNvPr id="0" name=""/>
        <dsp:cNvSpPr/>
      </dsp:nvSpPr>
      <dsp:spPr>
        <a:xfrm>
          <a:off x="1010" y="1409307"/>
          <a:ext cx="5753573" cy="12378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rPr>
            <a:t>Equity (Partnership, Profit Sharing, dividend) </a:t>
          </a:r>
          <a:endParaRPr lang="en-US" sz="2800" kern="1200" dirty="0">
            <a:effectLst>
              <a:outerShdw blurRad="38100" dist="38100" dir="2700000" algn="tl">
                <a:srgbClr val="000000">
                  <a:alpha val="43137"/>
                </a:srgbClr>
              </a:outerShdw>
            </a:effectLst>
          </a:endParaRPr>
        </a:p>
      </dsp:txBody>
      <dsp:txXfrm>
        <a:off x="37267" y="1445564"/>
        <a:ext cx="5681059" cy="1165385"/>
      </dsp:txXfrm>
    </dsp:sp>
    <dsp:sp modelId="{F3715852-1C82-4765-948B-73FD44DFF55A}">
      <dsp:nvSpPr>
        <dsp:cNvPr id="0" name=""/>
        <dsp:cNvSpPr/>
      </dsp:nvSpPr>
      <dsp:spPr>
        <a:xfrm>
          <a:off x="1010" y="1577"/>
          <a:ext cx="2817616" cy="123789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rPr>
            <a:t>Promoter: 5 lakh</a:t>
          </a:r>
          <a:endParaRPr lang="en-US" sz="2800" kern="1200" dirty="0">
            <a:effectLst>
              <a:outerShdw blurRad="38100" dist="38100" dir="2700000" algn="tl">
                <a:srgbClr val="000000">
                  <a:alpha val="43137"/>
                </a:srgbClr>
              </a:outerShdw>
            </a:effectLst>
          </a:endParaRPr>
        </a:p>
      </dsp:txBody>
      <dsp:txXfrm>
        <a:off x="37267" y="37834"/>
        <a:ext cx="2745102" cy="1165385"/>
      </dsp:txXfrm>
    </dsp:sp>
    <dsp:sp modelId="{2D00168B-C0ED-4877-9C2E-920ECE7312BD}">
      <dsp:nvSpPr>
        <dsp:cNvPr id="0" name=""/>
        <dsp:cNvSpPr/>
      </dsp:nvSpPr>
      <dsp:spPr>
        <a:xfrm>
          <a:off x="2936967" y="1577"/>
          <a:ext cx="2817616" cy="12378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rPr>
            <a:t>Shares Rs.2 lakh</a:t>
          </a:r>
          <a:endParaRPr lang="en-US" sz="2800" kern="1200" dirty="0">
            <a:effectLst>
              <a:outerShdw blurRad="38100" dist="38100" dir="2700000" algn="tl">
                <a:srgbClr val="000000">
                  <a:alpha val="43137"/>
                </a:srgbClr>
              </a:outerShdw>
            </a:effectLst>
          </a:endParaRPr>
        </a:p>
      </dsp:txBody>
      <dsp:txXfrm>
        <a:off x="2973224" y="37834"/>
        <a:ext cx="2745102" cy="1165385"/>
      </dsp:txXfrm>
    </dsp:sp>
    <dsp:sp modelId="{93D842C0-B547-46A2-A546-DA572D3DB53C}">
      <dsp:nvSpPr>
        <dsp:cNvPr id="0" name=""/>
        <dsp:cNvSpPr/>
      </dsp:nvSpPr>
      <dsp:spPr>
        <a:xfrm>
          <a:off x="5991264" y="1409307"/>
          <a:ext cx="2817616" cy="12378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rPr>
            <a:t>Debt (pay interest irrespective of profit)</a:t>
          </a:r>
          <a:endParaRPr lang="en-US" sz="2800" kern="1200" dirty="0">
            <a:effectLst>
              <a:outerShdw blurRad="38100" dist="38100" dir="2700000" algn="tl">
                <a:srgbClr val="000000">
                  <a:alpha val="43137"/>
                </a:srgbClr>
              </a:outerShdw>
            </a:effectLst>
          </a:endParaRPr>
        </a:p>
      </dsp:txBody>
      <dsp:txXfrm>
        <a:off x="6027521" y="1445564"/>
        <a:ext cx="2745102" cy="1165385"/>
      </dsp:txXfrm>
    </dsp:sp>
    <dsp:sp modelId="{AAEE20F4-2EF3-43AE-AAD6-FE7265DC6727}">
      <dsp:nvSpPr>
        <dsp:cNvPr id="0" name=""/>
        <dsp:cNvSpPr/>
      </dsp:nvSpPr>
      <dsp:spPr>
        <a:xfrm>
          <a:off x="5991264" y="1577"/>
          <a:ext cx="2817616" cy="12378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rPr>
            <a:t>Rs.3 Lakh: Bond, Debenture Loan</a:t>
          </a:r>
          <a:endParaRPr lang="en-US" sz="2800" kern="1200" dirty="0">
            <a:effectLst>
              <a:outerShdw blurRad="38100" dist="38100" dir="2700000" algn="tl">
                <a:srgbClr val="000000">
                  <a:alpha val="43137"/>
                </a:srgbClr>
              </a:outerShdw>
            </a:effectLst>
          </a:endParaRPr>
        </a:p>
      </dsp:txBody>
      <dsp:txXfrm>
        <a:off x="6027521" y="37834"/>
        <a:ext cx="2745102" cy="11653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4DFA9-40EA-4796-B51F-E4D5284B8A8D}">
      <dsp:nvSpPr>
        <dsp:cNvPr id="0" name=""/>
        <dsp:cNvSpPr/>
      </dsp:nvSpPr>
      <dsp:spPr>
        <a:xfrm>
          <a:off x="4468" y="389562"/>
          <a:ext cx="2126415" cy="1465100"/>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93612-E4C7-4B0C-9D46-3DFB65FD6C06}">
      <dsp:nvSpPr>
        <dsp:cNvPr id="0" name=""/>
        <dsp:cNvSpPr/>
      </dsp:nvSpPr>
      <dsp:spPr>
        <a:xfrm>
          <a:off x="4468"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Debt</a:t>
          </a:r>
          <a:endParaRPr lang="en-US" sz="2300" kern="1200" dirty="0"/>
        </a:p>
      </dsp:txBody>
      <dsp:txXfrm>
        <a:off x="4468" y="1854663"/>
        <a:ext cx="2126415" cy="788900"/>
      </dsp:txXfrm>
    </dsp:sp>
    <dsp:sp modelId="{FF6176CA-B3C9-479D-86DD-F35678D6C01F}">
      <dsp:nvSpPr>
        <dsp:cNvPr id="0" name=""/>
        <dsp:cNvSpPr/>
      </dsp:nvSpPr>
      <dsp:spPr>
        <a:xfrm>
          <a:off x="2343615" y="389562"/>
          <a:ext cx="2126415" cy="1465100"/>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695FB-A3BE-4DE4-A5C4-F280F32C5459}">
      <dsp:nvSpPr>
        <dsp:cNvPr id="0" name=""/>
        <dsp:cNvSpPr/>
      </dsp:nvSpPr>
      <dsp:spPr>
        <a:xfrm>
          <a:off x="2343615"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Equity</a:t>
          </a:r>
          <a:endParaRPr lang="en-US" sz="2300" kern="1200" dirty="0"/>
        </a:p>
      </dsp:txBody>
      <dsp:txXfrm>
        <a:off x="2343615" y="1854663"/>
        <a:ext cx="2126415" cy="788900"/>
      </dsp:txXfrm>
    </dsp:sp>
    <dsp:sp modelId="{D22EB30C-7667-4F83-A74C-F8A1FF46C480}">
      <dsp:nvSpPr>
        <dsp:cNvPr id="0" name=""/>
        <dsp:cNvSpPr/>
      </dsp:nvSpPr>
      <dsp:spPr>
        <a:xfrm>
          <a:off x="4785765" y="389562"/>
          <a:ext cx="1920408" cy="1465100"/>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E3FF7-3317-4963-A821-74869F1C6381}">
      <dsp:nvSpPr>
        <dsp:cNvPr id="0" name=""/>
        <dsp:cNvSpPr/>
      </dsp:nvSpPr>
      <dsp:spPr>
        <a:xfrm>
          <a:off x="4682761"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smtClean="0"/>
            <a:t>Investment Funds</a:t>
          </a:r>
          <a:endParaRPr lang="en-US" sz="2300" kern="1200" dirty="0"/>
        </a:p>
      </dsp:txBody>
      <dsp:txXfrm>
        <a:off x="4682761" y="1854663"/>
        <a:ext cx="2126415" cy="788900"/>
      </dsp:txXfrm>
    </dsp:sp>
    <dsp:sp modelId="{0DEC6CA7-6F93-4E4E-A96F-890A28878F25}">
      <dsp:nvSpPr>
        <dsp:cNvPr id="0" name=""/>
        <dsp:cNvSpPr/>
      </dsp:nvSpPr>
      <dsp:spPr>
        <a:xfrm>
          <a:off x="7252231" y="389562"/>
          <a:ext cx="1665770" cy="1465100"/>
        </a:xfrm>
        <a:prstGeom prst="round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15738-6F2E-4B10-804A-C3C185AC450B}">
      <dsp:nvSpPr>
        <dsp:cNvPr id="0" name=""/>
        <dsp:cNvSpPr/>
      </dsp:nvSpPr>
      <dsp:spPr>
        <a:xfrm>
          <a:off x="7021908" y="1854663"/>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Derivatives</a:t>
          </a:r>
          <a:endParaRPr lang="en-US" sz="2300" kern="1200" dirty="0"/>
        </a:p>
      </dsp:txBody>
      <dsp:txXfrm>
        <a:off x="7021908" y="1854663"/>
        <a:ext cx="2126415" cy="788900"/>
      </dsp:txXfrm>
    </dsp:sp>
    <dsp:sp modelId="{64421D36-0638-4CBA-9321-4513D9877EB1}">
      <dsp:nvSpPr>
        <dsp:cNvPr id="0" name=""/>
        <dsp:cNvSpPr/>
      </dsp:nvSpPr>
      <dsp:spPr>
        <a:xfrm>
          <a:off x="87100" y="2856205"/>
          <a:ext cx="1961150" cy="1465100"/>
        </a:xfrm>
        <a:prstGeom prst="round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ED663-079D-4FD3-9E15-C6F2BBF7EF9D}">
      <dsp:nvSpPr>
        <dsp:cNvPr id="0" name=""/>
        <dsp:cNvSpPr/>
      </dsp:nvSpPr>
      <dsp:spPr>
        <a:xfrm>
          <a:off x="446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SENSEX</a:t>
          </a:r>
          <a:endParaRPr lang="en-US" sz="2300" kern="1200" dirty="0"/>
        </a:p>
      </dsp:txBody>
      <dsp:txXfrm>
        <a:off x="4468" y="4321305"/>
        <a:ext cx="2126415" cy="788900"/>
      </dsp:txXfrm>
    </dsp:sp>
    <dsp:sp modelId="{2A9EB252-9A7D-4B64-84F1-6587D40CB684}">
      <dsp:nvSpPr>
        <dsp:cNvPr id="0" name=""/>
        <dsp:cNvSpPr/>
      </dsp:nvSpPr>
      <dsp:spPr>
        <a:xfrm>
          <a:off x="2343615" y="2856205"/>
          <a:ext cx="2126415" cy="1465100"/>
        </a:xfrm>
        <a:prstGeom prst="round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5E76A2-BCEC-47ED-9433-5873ABACFE04}">
      <dsp:nvSpPr>
        <dsp:cNvPr id="0" name=""/>
        <dsp:cNvSpPr/>
      </dsp:nvSpPr>
      <dsp:spPr>
        <a:xfrm>
          <a:off x="2343615"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SEBI &amp; Scams</a:t>
          </a:r>
          <a:endParaRPr lang="en-US" sz="2300" kern="1200" dirty="0"/>
        </a:p>
      </dsp:txBody>
      <dsp:txXfrm>
        <a:off x="2343615" y="4321305"/>
        <a:ext cx="2126415" cy="788900"/>
      </dsp:txXfrm>
    </dsp:sp>
    <dsp:sp modelId="{36882F3D-4D9D-4038-ABF4-E27286440033}">
      <dsp:nvSpPr>
        <dsp:cNvPr id="0" name=""/>
        <dsp:cNvSpPr/>
      </dsp:nvSpPr>
      <dsp:spPr>
        <a:xfrm>
          <a:off x="4682761" y="2856205"/>
          <a:ext cx="2126415" cy="1465100"/>
        </a:xfrm>
        <a:prstGeom prst="round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80949A-99E9-4B55-9DBF-A396E1159C4F}">
      <dsp:nvSpPr>
        <dsp:cNvPr id="0" name=""/>
        <dsp:cNvSpPr/>
      </dsp:nvSpPr>
      <dsp:spPr>
        <a:xfrm>
          <a:off x="4682761"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Companies Act</a:t>
          </a:r>
          <a:endParaRPr lang="en-US" sz="2300" kern="1200" dirty="0"/>
        </a:p>
      </dsp:txBody>
      <dsp:txXfrm>
        <a:off x="4682761" y="4321305"/>
        <a:ext cx="2126415" cy="788900"/>
      </dsp:txXfrm>
    </dsp:sp>
    <dsp:sp modelId="{77582C9D-AF10-44CC-BA18-7B1C2EB052ED}">
      <dsp:nvSpPr>
        <dsp:cNvPr id="0" name=""/>
        <dsp:cNvSpPr/>
      </dsp:nvSpPr>
      <dsp:spPr>
        <a:xfrm>
          <a:off x="7080278" y="2856205"/>
          <a:ext cx="2009675" cy="1465100"/>
        </a:xfrm>
        <a:prstGeom prst="round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17C68-5362-4579-91FD-24CA8AF270A9}">
      <dsp:nvSpPr>
        <dsp:cNvPr id="0" name=""/>
        <dsp:cNvSpPr/>
      </dsp:nvSpPr>
      <dsp:spPr>
        <a:xfrm>
          <a:off x="7021908" y="4321305"/>
          <a:ext cx="2126415" cy="788900"/>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Corporate Governance</a:t>
          </a:r>
          <a:endParaRPr lang="en-US" sz="2300" kern="1200" dirty="0"/>
        </a:p>
      </dsp:txBody>
      <dsp:txXfrm>
        <a:off x="7021908" y="4321305"/>
        <a:ext cx="2126415" cy="788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8F629-9120-430D-8F53-7D45D9E9BF75}">
      <dsp:nvSpPr>
        <dsp:cNvPr id="0" name=""/>
        <dsp:cNvSpPr/>
      </dsp:nvSpPr>
      <dsp:spPr>
        <a:xfrm>
          <a:off x="0" y="0"/>
          <a:ext cx="6096000" cy="1732084"/>
        </a:xfrm>
        <a:prstGeom prst="rect">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lvl="0" algn="ctr" defTabSz="1511300">
            <a:lnSpc>
              <a:spcPct val="90000"/>
            </a:lnSpc>
            <a:spcBef>
              <a:spcPct val="0"/>
            </a:spcBef>
            <a:spcAft>
              <a:spcPct val="35000"/>
            </a:spcAft>
          </a:pPr>
          <a:r>
            <a:rPr lang="en-US" sz="3400" kern="1200" dirty="0" smtClean="0"/>
            <a:t>Debt Instruments</a:t>
          </a:r>
          <a:endParaRPr lang="en-US" sz="3400" kern="1200" dirty="0"/>
        </a:p>
      </dsp:txBody>
      <dsp:txXfrm>
        <a:off x="0" y="0"/>
        <a:ext cx="6096000" cy="935325"/>
      </dsp:txXfrm>
    </dsp:sp>
    <dsp:sp modelId="{3E395A50-CB9C-40CB-B165-E94B45ADE1B4}">
      <dsp:nvSpPr>
        <dsp:cNvPr id="0" name=""/>
        <dsp:cNvSpPr/>
      </dsp:nvSpPr>
      <dsp:spPr>
        <a:xfrm>
          <a:off x="0" y="900683"/>
          <a:ext cx="3047999" cy="796758"/>
        </a:xfrm>
        <a:prstGeom prst="rect">
          <a:avLst/>
        </a:prstGeom>
        <a:solidFill>
          <a:schemeClr val="accent4">
            <a:alpha val="90000"/>
            <a:tint val="40000"/>
            <a:hueOff val="0"/>
            <a:satOff val="0"/>
            <a:lumOff val="0"/>
            <a:alphaOff val="0"/>
          </a:schemeClr>
        </a:solidFill>
        <a:ln>
          <a:noFill/>
        </a:ln>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06248" tIns="36830" rIns="206248" bIns="36830" numCol="1" spcCol="1270" anchor="ctr" anchorCtr="0">
          <a:noAutofit/>
        </a:bodyPr>
        <a:lstStyle/>
        <a:p>
          <a:pPr lvl="0" algn="ctr" defTabSz="1289050">
            <a:lnSpc>
              <a:spcPct val="90000"/>
            </a:lnSpc>
            <a:spcBef>
              <a:spcPct val="0"/>
            </a:spcBef>
            <a:spcAft>
              <a:spcPct val="35000"/>
            </a:spcAft>
          </a:pPr>
          <a:r>
            <a:rPr lang="en-US" sz="2900" kern="1200" dirty="0" smtClean="0"/>
            <a:t>Short term: &lt;1 year</a:t>
          </a:r>
          <a:endParaRPr lang="en-US" sz="2900" kern="1200" dirty="0"/>
        </a:p>
      </dsp:txBody>
      <dsp:txXfrm>
        <a:off x="0" y="900683"/>
        <a:ext cx="3047999" cy="796758"/>
      </dsp:txXfrm>
    </dsp:sp>
    <dsp:sp modelId="{40BAD73D-75BB-4B4A-83B3-833D583D75F2}">
      <dsp:nvSpPr>
        <dsp:cNvPr id="0" name=""/>
        <dsp:cNvSpPr/>
      </dsp:nvSpPr>
      <dsp:spPr>
        <a:xfrm>
          <a:off x="3048000" y="900683"/>
          <a:ext cx="3047999" cy="796758"/>
        </a:xfrm>
        <a:prstGeom prst="rect">
          <a:avLst/>
        </a:prstGeom>
        <a:solidFill>
          <a:schemeClr val="accent4">
            <a:alpha val="90000"/>
            <a:tint val="40000"/>
            <a:hueOff val="0"/>
            <a:satOff val="0"/>
            <a:lumOff val="0"/>
            <a:alphaOff val="0"/>
          </a:schemeClr>
        </a:solidFill>
        <a:ln>
          <a:noFill/>
        </a:ln>
        <a:effectLst/>
        <a:sp3d z="5008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06248" tIns="36830" rIns="206248" bIns="36830" numCol="1" spcCol="1270" anchor="ctr" anchorCtr="0">
          <a:noAutofit/>
        </a:bodyPr>
        <a:lstStyle/>
        <a:p>
          <a:pPr lvl="0" algn="ctr" defTabSz="1289050">
            <a:lnSpc>
              <a:spcPct val="90000"/>
            </a:lnSpc>
            <a:spcBef>
              <a:spcPct val="0"/>
            </a:spcBef>
            <a:spcAft>
              <a:spcPct val="35000"/>
            </a:spcAft>
          </a:pPr>
          <a:r>
            <a:rPr lang="en-US" sz="2900" kern="1200" dirty="0" smtClean="0"/>
            <a:t>Long term: 1/&gt;</a:t>
          </a:r>
          <a:endParaRPr lang="en-US" sz="2900" kern="1200" dirty="0"/>
        </a:p>
      </dsp:txBody>
      <dsp:txXfrm>
        <a:off x="3048000" y="900683"/>
        <a:ext cx="3047999" cy="7967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17B4FD-C0BD-4C15-BC16-9EAE016BFAC1}" type="datetimeFigureOut">
              <a:rPr lang="en-US" smtClean="0"/>
              <a:t>23-May-17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4F907-33EF-43DF-9B38-70735D055879}" type="slidenum">
              <a:rPr lang="en-US" smtClean="0"/>
              <a:t>‹#›</a:t>
            </a:fld>
            <a:endParaRPr lang="en-US"/>
          </a:p>
        </p:txBody>
      </p:sp>
    </p:spTree>
    <p:extLst>
      <p:ext uri="{BB962C8B-B14F-4D97-AF65-F5344CB8AC3E}">
        <p14:creationId xmlns:p14="http://schemas.microsoft.com/office/powerpoint/2010/main" val="393396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1</a:t>
            </a:fld>
            <a:endParaRPr lang="en-US"/>
          </a:p>
        </p:txBody>
      </p:sp>
    </p:spTree>
    <p:extLst>
      <p:ext uri="{BB962C8B-B14F-4D97-AF65-F5344CB8AC3E}">
        <p14:creationId xmlns:p14="http://schemas.microsoft.com/office/powerpoint/2010/main" val="3068213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10</a:t>
            </a:fld>
            <a:endParaRPr lang="en-US"/>
          </a:p>
        </p:txBody>
      </p:sp>
    </p:spTree>
    <p:extLst>
      <p:ext uri="{BB962C8B-B14F-4D97-AF65-F5344CB8AC3E}">
        <p14:creationId xmlns:p14="http://schemas.microsoft.com/office/powerpoint/2010/main" val="1337636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11</a:t>
            </a:fld>
            <a:endParaRPr lang="en-US"/>
          </a:p>
        </p:txBody>
      </p:sp>
    </p:spTree>
    <p:extLst>
      <p:ext uri="{BB962C8B-B14F-4D97-AF65-F5344CB8AC3E}">
        <p14:creationId xmlns:p14="http://schemas.microsoft.com/office/powerpoint/2010/main" val="266387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CRISIL,</a:t>
            </a:r>
            <a:r>
              <a:rPr lang="en-US" baseline="0" dirty="0" smtClean="0"/>
              <a:t> CARE, ICRA, Moody’s Fitch, S&amp;P</a:t>
            </a:r>
          </a:p>
          <a:p>
            <a:r>
              <a:rPr lang="en-US" baseline="0" dirty="0" smtClean="0"/>
              <a:t>SEBI 18 months</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12</a:t>
            </a:fld>
            <a:endParaRPr lang="en-US"/>
          </a:p>
        </p:txBody>
      </p:sp>
    </p:spTree>
    <p:extLst>
      <p:ext uri="{BB962C8B-B14F-4D97-AF65-F5344CB8AC3E}">
        <p14:creationId xmlns:p14="http://schemas.microsoft.com/office/powerpoint/2010/main" val="3701339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13</a:t>
            </a:fld>
            <a:endParaRPr lang="en-US"/>
          </a:p>
        </p:txBody>
      </p:sp>
    </p:spTree>
    <p:extLst>
      <p:ext uri="{BB962C8B-B14F-4D97-AF65-F5344CB8AC3E}">
        <p14:creationId xmlns:p14="http://schemas.microsoft.com/office/powerpoint/2010/main" val="67395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Rs.100, @8%, 5 years</a:t>
            </a:r>
          </a:p>
          <a:p>
            <a:r>
              <a:rPr lang="en-US" dirty="0" smtClean="0"/>
              <a:t>I keep it for a year (Rs.8 earned)</a:t>
            </a:r>
          </a:p>
          <a:p>
            <a:r>
              <a:rPr lang="en-US" dirty="0" smtClean="0"/>
              <a:t>My yield: </a:t>
            </a:r>
            <a:r>
              <a:rPr lang="en-US" dirty="0" smtClean="0">
                <a:solidFill>
                  <a:srgbClr val="92D050"/>
                </a:solidFill>
              </a:rPr>
              <a:t>8/100</a:t>
            </a:r>
            <a:r>
              <a:rPr lang="en-US" dirty="0" smtClean="0"/>
              <a:t>= </a:t>
            </a:r>
            <a:r>
              <a:rPr lang="en-US" sz="1800" dirty="0" smtClean="0">
                <a:solidFill>
                  <a:srgbClr val="FFFF00"/>
                </a:solidFill>
              </a:rPr>
              <a:t>8%</a:t>
            </a:r>
            <a:endParaRPr lang="en-US" dirty="0" smtClean="0">
              <a:solidFill>
                <a:srgbClr val="FFFF00"/>
              </a:solidFill>
            </a:endParaRPr>
          </a:p>
          <a:p>
            <a:r>
              <a:rPr lang="en-US" dirty="0" smtClean="0"/>
              <a:t>Then I sell it @Rs.90</a:t>
            </a:r>
          </a:p>
          <a:p>
            <a:r>
              <a:rPr lang="en-US" dirty="0" smtClean="0"/>
              <a:t>2</a:t>
            </a:r>
            <a:r>
              <a:rPr lang="en-US" baseline="30000" dirty="0" smtClean="0"/>
              <a:t>nd</a:t>
            </a:r>
            <a:r>
              <a:rPr lang="en-US" dirty="0" smtClean="0"/>
              <a:t>  buyer Current Yield: (</a:t>
            </a:r>
            <a:r>
              <a:rPr lang="en-US" dirty="0" smtClean="0">
                <a:solidFill>
                  <a:srgbClr val="92D050"/>
                </a:solidFill>
              </a:rPr>
              <a:t>8/90</a:t>
            </a:r>
            <a:r>
              <a:rPr lang="en-US" dirty="0" smtClean="0"/>
              <a:t>)= </a:t>
            </a:r>
            <a:r>
              <a:rPr lang="en-US" sz="1800" dirty="0" smtClean="0">
                <a:solidFill>
                  <a:srgbClr val="FFFF00"/>
                </a:solidFill>
              </a:rPr>
              <a:t>8.89%</a:t>
            </a:r>
          </a:p>
          <a:p>
            <a:r>
              <a:rPr lang="en-US" sz="1800" dirty="0" smtClean="0"/>
              <a:t>3</a:t>
            </a:r>
            <a:r>
              <a:rPr lang="en-US" sz="1800" baseline="30000" dirty="0" smtClean="0"/>
              <a:t>rd</a:t>
            </a:r>
            <a:r>
              <a:rPr lang="en-US" sz="1800" dirty="0" smtClean="0"/>
              <a:t> buyer Current Yield: (</a:t>
            </a:r>
            <a:r>
              <a:rPr lang="en-US" sz="1800" dirty="0" smtClean="0">
                <a:solidFill>
                  <a:srgbClr val="92D050"/>
                </a:solidFill>
              </a:rPr>
              <a:t>8/80</a:t>
            </a:r>
            <a:r>
              <a:rPr lang="en-US" sz="1800" dirty="0" smtClean="0"/>
              <a:t>)= </a:t>
            </a:r>
            <a:r>
              <a:rPr lang="en-US" sz="1800" dirty="0" smtClean="0">
                <a:solidFill>
                  <a:srgbClr val="FFFF00"/>
                </a:solidFill>
              </a:rPr>
              <a:t>10%</a:t>
            </a:r>
            <a:endParaRPr lang="en-US" sz="2400" dirty="0" smtClean="0">
              <a:solidFill>
                <a:srgbClr val="FFFF00"/>
              </a:solidFill>
            </a:endParaRPr>
          </a:p>
          <a:p>
            <a:r>
              <a:rPr lang="en-US" dirty="0" smtClean="0"/>
              <a:t>Yield to maturity (YTM)</a:t>
            </a:r>
          </a:p>
          <a:p>
            <a:endParaRPr lang="en-US" dirty="0" smtClean="0"/>
          </a:p>
          <a:p>
            <a:endParaRPr lang="en-US" dirty="0" smtClean="0"/>
          </a:p>
          <a:p>
            <a:r>
              <a:rPr lang="en-US" dirty="0" smtClean="0"/>
              <a:t>Assured but Low return: US Treasury bond ~2%</a:t>
            </a:r>
          </a:p>
          <a:p>
            <a:r>
              <a:rPr lang="en-US" dirty="0" smtClean="0"/>
              <a:t>Bogus Government =&gt; panic sales by investors=&gt;Bond yield goes high </a:t>
            </a:r>
          </a:p>
          <a:p>
            <a:r>
              <a:rPr lang="en-US" dirty="0" smtClean="0"/>
              <a:t>2/100=&gt; 2%</a:t>
            </a:r>
          </a:p>
          <a:p>
            <a:r>
              <a:rPr lang="en-US" dirty="0" smtClean="0"/>
              <a:t>(2/50)=&gt;4% (higher yield)</a:t>
            </a:r>
          </a:p>
          <a:p>
            <a:r>
              <a:rPr lang="en-US" dirty="0" smtClean="0"/>
              <a:t>Credit rating down: next time have to offer higher interest rate – Junk bond</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494F907-33EF-43DF-9B38-70735D055879}" type="slidenum">
              <a:rPr lang="en-US" smtClean="0"/>
              <a:t>14</a:t>
            </a:fld>
            <a:endParaRPr lang="en-US"/>
          </a:p>
        </p:txBody>
      </p:sp>
    </p:spTree>
    <p:extLst>
      <p:ext uri="{BB962C8B-B14F-4D97-AF65-F5344CB8AC3E}">
        <p14:creationId xmlns:p14="http://schemas.microsoft.com/office/powerpoint/2010/main" val="3893249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15</a:t>
            </a:fld>
            <a:endParaRPr lang="en-US"/>
          </a:p>
        </p:txBody>
      </p:sp>
    </p:spTree>
    <p:extLst>
      <p:ext uri="{BB962C8B-B14F-4D97-AF65-F5344CB8AC3E}">
        <p14:creationId xmlns:p14="http://schemas.microsoft.com/office/powerpoint/2010/main" val="1990775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16</a:t>
            </a:fld>
            <a:endParaRPr lang="en-US"/>
          </a:p>
        </p:txBody>
      </p:sp>
    </p:spTree>
    <p:extLst>
      <p:ext uri="{BB962C8B-B14F-4D97-AF65-F5344CB8AC3E}">
        <p14:creationId xmlns:p14="http://schemas.microsoft.com/office/powerpoint/2010/main" val="281301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18</a:t>
            </a:fld>
            <a:endParaRPr lang="en-US"/>
          </a:p>
        </p:txBody>
      </p:sp>
    </p:spTree>
    <p:extLst>
      <p:ext uri="{BB962C8B-B14F-4D97-AF65-F5344CB8AC3E}">
        <p14:creationId xmlns:p14="http://schemas.microsoft.com/office/powerpoint/2010/main" val="213422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19</a:t>
            </a:fld>
            <a:endParaRPr lang="en-US"/>
          </a:p>
        </p:txBody>
      </p:sp>
    </p:spTree>
    <p:extLst>
      <p:ext uri="{BB962C8B-B14F-4D97-AF65-F5344CB8AC3E}">
        <p14:creationId xmlns:p14="http://schemas.microsoft.com/office/powerpoint/2010/main" val="2429223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055E5B-EFB5-43FA-9268-7463AE0E2DFD}" type="slidenum">
              <a:rPr lang="en-US" smtClean="0"/>
              <a:t>20</a:t>
            </a:fld>
            <a:endParaRPr lang="en-US"/>
          </a:p>
        </p:txBody>
      </p:sp>
    </p:spTree>
    <p:extLst>
      <p:ext uri="{BB962C8B-B14F-4D97-AF65-F5344CB8AC3E}">
        <p14:creationId xmlns:p14="http://schemas.microsoft.com/office/powerpoint/2010/main" val="1840246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2</a:t>
            </a:fld>
            <a:endParaRPr lang="en-US"/>
          </a:p>
        </p:txBody>
      </p:sp>
    </p:spTree>
    <p:extLst>
      <p:ext uri="{BB962C8B-B14F-4D97-AF65-F5344CB8AC3E}">
        <p14:creationId xmlns:p14="http://schemas.microsoft.com/office/powerpoint/2010/main" val="568853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21</a:t>
            </a:fld>
            <a:endParaRPr lang="en-US"/>
          </a:p>
        </p:txBody>
      </p:sp>
    </p:spTree>
    <p:extLst>
      <p:ext uri="{BB962C8B-B14F-4D97-AF65-F5344CB8AC3E}">
        <p14:creationId xmlns:p14="http://schemas.microsoft.com/office/powerpoint/2010/main" val="121269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22</a:t>
            </a:fld>
            <a:endParaRPr lang="en-US"/>
          </a:p>
        </p:txBody>
      </p:sp>
    </p:spTree>
    <p:extLst>
      <p:ext uri="{BB962C8B-B14F-4D97-AF65-F5344CB8AC3E}">
        <p14:creationId xmlns:p14="http://schemas.microsoft.com/office/powerpoint/2010/main" val="878451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Stamp duty computation</a:t>
            </a:r>
            <a:r>
              <a:rPr lang="en-US" baseline="0" dirty="0" smtClean="0"/>
              <a:t> –but not important.</a:t>
            </a:r>
          </a:p>
          <a:p>
            <a:r>
              <a:rPr lang="en-US" baseline="0" dirty="0" smtClean="0"/>
              <a:t>Bond: Government  / PSU </a:t>
            </a:r>
          </a:p>
          <a:p>
            <a:r>
              <a:rPr lang="en-US" baseline="0" dirty="0" smtClean="0"/>
              <a:t>Debenture: private ??</a:t>
            </a:r>
          </a:p>
          <a:p>
            <a:endParaRPr lang="en-US" dirty="0"/>
          </a:p>
        </p:txBody>
      </p:sp>
      <p:sp>
        <p:nvSpPr>
          <p:cNvPr id="4" name="Slide Number Placeholder 3"/>
          <p:cNvSpPr>
            <a:spLocks noGrp="1"/>
          </p:cNvSpPr>
          <p:nvPr>
            <p:ph type="sldNum" sz="quarter" idx="10"/>
          </p:nvPr>
        </p:nvSpPr>
        <p:spPr/>
        <p:txBody>
          <a:bodyPr/>
          <a:lstStyle/>
          <a:p>
            <a:fld id="{B494F907-33EF-43DF-9B38-70735D055879}" type="slidenum">
              <a:rPr lang="en-US" smtClean="0"/>
              <a:t>23</a:t>
            </a:fld>
            <a:endParaRPr lang="en-US"/>
          </a:p>
        </p:txBody>
      </p:sp>
    </p:spTree>
    <p:extLst>
      <p:ext uri="{BB962C8B-B14F-4D97-AF65-F5344CB8AC3E}">
        <p14:creationId xmlns:p14="http://schemas.microsoft.com/office/powerpoint/2010/main" val="2287478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24</a:t>
            </a:fld>
            <a:endParaRPr lang="en-US"/>
          </a:p>
        </p:txBody>
      </p:sp>
    </p:spTree>
    <p:extLst>
      <p:ext uri="{BB962C8B-B14F-4D97-AF65-F5344CB8AC3E}">
        <p14:creationId xmlns:p14="http://schemas.microsoft.com/office/powerpoint/2010/main" val="213159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26</a:t>
            </a:fld>
            <a:endParaRPr lang="en-US"/>
          </a:p>
        </p:txBody>
      </p:sp>
    </p:spTree>
    <p:extLst>
      <p:ext uri="{BB962C8B-B14F-4D97-AF65-F5344CB8AC3E}">
        <p14:creationId xmlns:p14="http://schemas.microsoft.com/office/powerpoint/2010/main" val="669271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Rs. 10</a:t>
            </a:r>
          </a:p>
          <a:p>
            <a:pPr lvl="0"/>
            <a:r>
              <a:rPr lang="en-US" dirty="0" smtClean="0"/>
              <a:t>(1999) </a:t>
            </a:r>
          </a:p>
          <a:p>
            <a:endParaRPr lang="en-US" dirty="0"/>
          </a:p>
        </p:txBody>
      </p:sp>
      <p:sp>
        <p:nvSpPr>
          <p:cNvPr id="4" name="Slide Number Placeholder 3"/>
          <p:cNvSpPr>
            <a:spLocks noGrp="1"/>
          </p:cNvSpPr>
          <p:nvPr>
            <p:ph type="sldNum" sz="quarter" idx="10"/>
          </p:nvPr>
        </p:nvSpPr>
        <p:spPr/>
        <p:txBody>
          <a:bodyPr/>
          <a:lstStyle/>
          <a:p>
            <a:fld id="{B494F907-33EF-43DF-9B38-70735D055879}" type="slidenum">
              <a:rPr lang="en-US" smtClean="0"/>
              <a:t>27</a:t>
            </a:fld>
            <a:endParaRPr lang="en-US"/>
          </a:p>
        </p:txBody>
      </p:sp>
    </p:spTree>
    <p:extLst>
      <p:ext uri="{BB962C8B-B14F-4D97-AF65-F5344CB8AC3E}">
        <p14:creationId xmlns:p14="http://schemas.microsoft.com/office/powerpoint/2010/main" val="1880611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Herring: Offer price &amp; date not given</a:t>
            </a:r>
          </a:p>
          <a:p>
            <a:r>
              <a:rPr lang="en-US" dirty="0" smtClean="0"/>
              <a:t>US: Investment banker</a:t>
            </a:r>
          </a:p>
          <a:p>
            <a:r>
              <a:rPr lang="en-US" dirty="0" smtClean="0"/>
              <a:t>UK</a:t>
            </a:r>
            <a:r>
              <a:rPr lang="en-US" baseline="0" dirty="0" smtClean="0"/>
              <a:t>: Merchant Banker</a:t>
            </a:r>
            <a:endParaRPr lang="en-US" dirty="0"/>
          </a:p>
        </p:txBody>
      </p:sp>
      <p:sp>
        <p:nvSpPr>
          <p:cNvPr id="4" name="Slide Number Placeholder 3"/>
          <p:cNvSpPr>
            <a:spLocks noGrp="1"/>
          </p:cNvSpPr>
          <p:nvPr>
            <p:ph type="sldNum" sz="quarter" idx="10"/>
          </p:nvPr>
        </p:nvSpPr>
        <p:spPr/>
        <p:txBody>
          <a:bodyPr/>
          <a:lstStyle/>
          <a:p>
            <a:fld id="{DC05DD3A-6D41-4206-B689-DBB022E68C56}" type="slidenum">
              <a:rPr lang="en-US" smtClean="0"/>
              <a:t>28</a:t>
            </a:fld>
            <a:endParaRPr lang="en-US"/>
          </a:p>
        </p:txBody>
      </p:sp>
    </p:spTree>
    <p:extLst>
      <p:ext uri="{BB962C8B-B14F-4D97-AF65-F5344CB8AC3E}">
        <p14:creationId xmlns:p14="http://schemas.microsoft.com/office/powerpoint/2010/main" val="4257967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29</a:t>
            </a:fld>
            <a:endParaRPr lang="en-US"/>
          </a:p>
        </p:txBody>
      </p:sp>
    </p:spTree>
    <p:extLst>
      <p:ext uri="{BB962C8B-B14F-4D97-AF65-F5344CB8AC3E}">
        <p14:creationId xmlns:p14="http://schemas.microsoft.com/office/powerpoint/2010/main" val="4101726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30</a:t>
            </a:fld>
            <a:endParaRPr lang="en-US"/>
          </a:p>
        </p:txBody>
      </p:sp>
    </p:spTree>
    <p:extLst>
      <p:ext uri="{BB962C8B-B14F-4D97-AF65-F5344CB8AC3E}">
        <p14:creationId xmlns:p14="http://schemas.microsoft.com/office/powerpoint/2010/main" val="3341869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31</a:t>
            </a:fld>
            <a:endParaRPr lang="en-US"/>
          </a:p>
        </p:txBody>
      </p:sp>
    </p:spTree>
    <p:extLst>
      <p:ext uri="{BB962C8B-B14F-4D97-AF65-F5344CB8AC3E}">
        <p14:creationId xmlns:p14="http://schemas.microsoft.com/office/powerpoint/2010/main" val="1161391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3</a:t>
            </a:fld>
            <a:endParaRPr lang="en-US"/>
          </a:p>
        </p:txBody>
      </p:sp>
    </p:spTree>
    <p:extLst>
      <p:ext uri="{BB962C8B-B14F-4D97-AF65-F5344CB8AC3E}">
        <p14:creationId xmlns:p14="http://schemas.microsoft.com/office/powerpoint/2010/main" val="4018441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32</a:t>
            </a:fld>
            <a:endParaRPr lang="en-US"/>
          </a:p>
        </p:txBody>
      </p:sp>
    </p:spTree>
    <p:extLst>
      <p:ext uri="{BB962C8B-B14F-4D97-AF65-F5344CB8AC3E}">
        <p14:creationId xmlns:p14="http://schemas.microsoft.com/office/powerpoint/2010/main" val="3189351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http://www.thehindu.com/business/Industry/the-lowdown-on-the-tcs-buyback-offer/article17369818.ece</a:t>
            </a:r>
          </a:p>
          <a:p>
            <a:endParaRPr lang="en-US" dirty="0" smtClean="0"/>
          </a:p>
          <a:p>
            <a:r>
              <a:rPr lang="en-US" dirty="0" smtClean="0"/>
              <a:t>http://www.business-standard.com/article/news-ians/tcs-to-buy-back-shares-worth-rs-16-000-crore-117022000692_1.html</a:t>
            </a:r>
            <a:endParaRPr lang="en-US" dirty="0"/>
          </a:p>
        </p:txBody>
      </p:sp>
      <p:sp>
        <p:nvSpPr>
          <p:cNvPr id="4" name="Slide Number Placeholder 3"/>
          <p:cNvSpPr>
            <a:spLocks noGrp="1"/>
          </p:cNvSpPr>
          <p:nvPr>
            <p:ph type="sldNum" sz="quarter" idx="10"/>
          </p:nvPr>
        </p:nvSpPr>
        <p:spPr/>
        <p:txBody>
          <a:bodyPr/>
          <a:lstStyle/>
          <a:p>
            <a:fld id="{B494F907-33EF-43DF-9B38-70735D055879}" type="slidenum">
              <a:rPr lang="en-US" smtClean="0"/>
              <a:t>33</a:t>
            </a:fld>
            <a:endParaRPr lang="en-US"/>
          </a:p>
        </p:txBody>
      </p:sp>
    </p:spTree>
    <p:extLst>
      <p:ext uri="{BB962C8B-B14F-4D97-AF65-F5344CB8AC3E}">
        <p14:creationId xmlns:p14="http://schemas.microsoft.com/office/powerpoint/2010/main" val="1259115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smtClean="0"/>
              <a:t>DR : Depository receipt</a:t>
            </a:r>
          </a:p>
          <a:p>
            <a:pPr fontAlgn="ctr"/>
            <a:r>
              <a:rPr lang="en-US" dirty="0" smtClean="0"/>
              <a:t>Kingfisher=&gt; NASDAQ (SEC permission, accounting norms)</a:t>
            </a:r>
          </a:p>
          <a:p>
            <a:pPr fontAlgn="ctr"/>
            <a:r>
              <a:rPr lang="en-US" dirty="0" smtClean="0"/>
              <a:t>Kingfisher =&gt; Indian shares @Bank of America (investment banker)</a:t>
            </a:r>
          </a:p>
          <a:p>
            <a:pPr fontAlgn="ctr"/>
            <a:r>
              <a:rPr lang="en-US" dirty="0" err="1" smtClean="0"/>
              <a:t>BoA</a:t>
            </a:r>
            <a:r>
              <a:rPr lang="en-US" dirty="0" smtClean="0"/>
              <a:t> =&gt; Kingfisher ADR=&gt; NASDAQ</a:t>
            </a:r>
          </a:p>
          <a:p>
            <a:pPr fontAlgn="ctr"/>
            <a:r>
              <a:rPr lang="en-US" dirty="0" smtClean="0"/>
              <a:t>10 desi shares = 1 ADR [$ paid, $ dividend]</a:t>
            </a:r>
          </a:p>
          <a:p>
            <a:pPr fontAlgn="ctr"/>
            <a:r>
              <a:rPr lang="en-US" dirty="0" smtClean="0"/>
              <a:t>GDR= Global depository receipts @EU</a:t>
            </a:r>
          </a:p>
          <a:p>
            <a:pPr fontAlgn="ctr"/>
            <a:r>
              <a:rPr lang="en-US" dirty="0" smtClean="0">
                <a:solidFill>
                  <a:srgbClr val="FFFF00"/>
                </a:solidFill>
              </a:rPr>
              <a:t>1st GDR: </a:t>
            </a:r>
            <a:r>
              <a:rPr lang="en-US" dirty="0" smtClean="0"/>
              <a:t>Reliance '92</a:t>
            </a:r>
          </a:p>
          <a:p>
            <a:pPr fontAlgn="ctr"/>
            <a:r>
              <a:rPr lang="en-US" dirty="0" smtClean="0">
                <a:solidFill>
                  <a:srgbClr val="FFFF00"/>
                </a:solidFill>
              </a:rPr>
              <a:t>1st ADR: </a:t>
            </a:r>
            <a:r>
              <a:rPr lang="en-US" dirty="0" smtClean="0"/>
              <a:t>Infosys '99</a:t>
            </a:r>
          </a:p>
          <a:p>
            <a:pPr fontAlgn="ctr"/>
            <a:endParaRPr lang="en-US" dirty="0" smtClean="0"/>
          </a:p>
          <a:p>
            <a:endParaRPr lang="en-US" dirty="0"/>
          </a:p>
        </p:txBody>
      </p:sp>
      <p:sp>
        <p:nvSpPr>
          <p:cNvPr id="4" name="Slide Number Placeholder 3"/>
          <p:cNvSpPr>
            <a:spLocks noGrp="1"/>
          </p:cNvSpPr>
          <p:nvPr>
            <p:ph type="sldNum" sz="quarter" idx="10"/>
          </p:nvPr>
        </p:nvSpPr>
        <p:spPr/>
        <p:txBody>
          <a:bodyPr/>
          <a:lstStyle/>
          <a:p>
            <a:fld id="{B494F907-33EF-43DF-9B38-70735D055879}" type="slidenum">
              <a:rPr lang="en-US" smtClean="0"/>
              <a:t>34</a:t>
            </a:fld>
            <a:endParaRPr lang="en-US"/>
          </a:p>
        </p:txBody>
      </p:sp>
    </p:spTree>
    <p:extLst>
      <p:ext uri="{BB962C8B-B14F-4D97-AF65-F5344CB8AC3E}">
        <p14:creationId xmlns:p14="http://schemas.microsoft.com/office/powerpoint/2010/main" val="1582432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35</a:t>
            </a:fld>
            <a:endParaRPr lang="en-US"/>
          </a:p>
        </p:txBody>
      </p:sp>
    </p:spTree>
    <p:extLst>
      <p:ext uri="{BB962C8B-B14F-4D97-AF65-F5344CB8AC3E}">
        <p14:creationId xmlns:p14="http://schemas.microsoft.com/office/powerpoint/2010/main" val="3126970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b="1" i="1" dirty="0" smtClean="0"/>
              <a:t>Definition:</a:t>
            </a:r>
            <a:r>
              <a:rPr lang="en-US" dirty="0" smtClean="0"/>
              <a:t> Mutual funds companies collect an amount from investors when they join or leave a scheme. This fee charged is generally referred to as a 'load'. Exit load is a fee or an amount charged from an investor for exiting or leaving a scheme or the company as an investor.</a:t>
            </a:r>
            <a:br>
              <a:rPr lang="en-US" dirty="0" smtClean="0"/>
            </a:br>
            <a:r>
              <a:rPr lang="en-US" dirty="0" smtClean="0"/>
              <a:t/>
            </a:r>
            <a:br>
              <a:rPr lang="en-US" dirty="0" smtClean="0"/>
            </a:br>
            <a:r>
              <a:rPr lang="en-US" b="1" i="1" dirty="0" smtClean="0"/>
              <a:t>Description: </a:t>
            </a:r>
            <a:r>
              <a:rPr lang="en-US" dirty="0" smtClean="0"/>
              <a:t>The aim behind the collection of this commission at the time investors exit the scheme is to discourage them from doing so, i.e. to reduce the number of withdrawals by the investors from the schemes of mutual funds. Different mutual funds houses charge different fees as an exit load.</a:t>
            </a:r>
          </a:p>
          <a:p>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36</a:t>
            </a:fld>
            <a:endParaRPr lang="en-US"/>
          </a:p>
        </p:txBody>
      </p:sp>
    </p:spTree>
    <p:extLst>
      <p:ext uri="{BB962C8B-B14F-4D97-AF65-F5344CB8AC3E}">
        <p14:creationId xmlns:p14="http://schemas.microsoft.com/office/powerpoint/2010/main" val="1469376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37</a:t>
            </a:fld>
            <a:endParaRPr lang="en-US"/>
          </a:p>
        </p:txBody>
      </p:sp>
    </p:spTree>
    <p:extLst>
      <p:ext uri="{BB962C8B-B14F-4D97-AF65-F5344CB8AC3E}">
        <p14:creationId xmlns:p14="http://schemas.microsoft.com/office/powerpoint/2010/main" val="411952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p>
          <a:p>
            <a:endParaRPr lang="en-US" dirty="0" smtClean="0"/>
          </a:p>
          <a:p>
            <a:pPr fontAlgn="ctr"/>
            <a:r>
              <a:rPr lang="en-US" dirty="0" smtClean="0"/>
              <a:t>HNI=&gt; private MF</a:t>
            </a:r>
          </a:p>
          <a:p>
            <a:pPr fontAlgn="ctr"/>
            <a:r>
              <a:rPr lang="en-US" dirty="0" smtClean="0"/>
              <a:t>SEBI: min. 1 crore investment (SBIMF-100)</a:t>
            </a:r>
          </a:p>
          <a:p>
            <a:pPr fontAlgn="ctr"/>
            <a:r>
              <a:rPr lang="en-US" dirty="0" err="1" smtClean="0"/>
              <a:t>Karvy</a:t>
            </a:r>
            <a:r>
              <a:rPr lang="en-US" dirty="0" smtClean="0"/>
              <a:t> Capital, </a:t>
            </a:r>
            <a:r>
              <a:rPr lang="en-US" dirty="0" err="1" smtClean="0"/>
              <a:t>Motilal</a:t>
            </a:r>
            <a:r>
              <a:rPr lang="en-US" dirty="0" smtClean="0"/>
              <a:t> Oswald etc.</a:t>
            </a:r>
          </a:p>
          <a:p>
            <a:pPr fontAlgn="ctr"/>
            <a:r>
              <a:rPr lang="en-US" dirty="0" smtClean="0"/>
              <a:t>SEBI regulation…not strict like MF</a:t>
            </a:r>
          </a:p>
          <a:p>
            <a:pPr fontAlgn="ctr"/>
            <a:r>
              <a:rPr lang="en-US" dirty="0" smtClean="0"/>
              <a:t>Alternative investment fund </a:t>
            </a:r>
            <a:r>
              <a:rPr lang="en-US" dirty="0" err="1" smtClean="0"/>
              <a:t>Cat.III</a:t>
            </a:r>
            <a:endParaRPr lang="en-US" dirty="0" smtClean="0"/>
          </a:p>
          <a:p>
            <a:pPr fontAlgn="ctr"/>
            <a:r>
              <a:rPr lang="en-US" dirty="0" smtClean="0"/>
              <a:t>High risk, high reward</a:t>
            </a:r>
          </a:p>
          <a:p>
            <a:pPr fontAlgn="ctr"/>
            <a:r>
              <a:rPr lang="en-US" dirty="0" smtClean="0"/>
              <a:t>100 Cr. Pooled=&gt; bet </a:t>
            </a:r>
            <a:r>
              <a:rPr lang="en-US" dirty="0" err="1" smtClean="0"/>
              <a:t>upto</a:t>
            </a:r>
            <a:r>
              <a:rPr lang="en-US" dirty="0" smtClean="0"/>
              <a:t> Rs.200 crore (T+2)</a:t>
            </a:r>
          </a:p>
          <a:p>
            <a:pPr fontAlgn="ctr"/>
            <a:endParaRPr lang="en-US" dirty="0" smtClean="0"/>
          </a:p>
          <a:p>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38</a:t>
            </a:fld>
            <a:endParaRPr lang="en-US"/>
          </a:p>
        </p:txBody>
      </p:sp>
    </p:spTree>
    <p:extLst>
      <p:ext uri="{BB962C8B-B14F-4D97-AF65-F5344CB8AC3E}">
        <p14:creationId xmlns:p14="http://schemas.microsoft.com/office/powerpoint/2010/main" val="2467361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39</a:t>
            </a:fld>
            <a:endParaRPr lang="en-US"/>
          </a:p>
        </p:txBody>
      </p:sp>
    </p:spTree>
    <p:extLst>
      <p:ext uri="{BB962C8B-B14F-4D97-AF65-F5344CB8AC3E}">
        <p14:creationId xmlns:p14="http://schemas.microsoft.com/office/powerpoint/2010/main" val="3890246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40</a:t>
            </a:fld>
            <a:endParaRPr lang="en-US"/>
          </a:p>
        </p:txBody>
      </p:sp>
    </p:spTree>
    <p:extLst>
      <p:ext uri="{BB962C8B-B14F-4D97-AF65-F5344CB8AC3E}">
        <p14:creationId xmlns:p14="http://schemas.microsoft.com/office/powerpoint/2010/main" val="1359751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42</a:t>
            </a:fld>
            <a:endParaRPr lang="en-US"/>
          </a:p>
        </p:txBody>
      </p:sp>
    </p:spTree>
    <p:extLst>
      <p:ext uri="{BB962C8B-B14F-4D97-AF65-F5344CB8AC3E}">
        <p14:creationId xmlns:p14="http://schemas.microsoft.com/office/powerpoint/2010/main" val="2652572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4</a:t>
            </a:fld>
            <a:endParaRPr lang="en-US"/>
          </a:p>
        </p:txBody>
      </p:sp>
    </p:spTree>
    <p:extLst>
      <p:ext uri="{BB962C8B-B14F-4D97-AF65-F5344CB8AC3E}">
        <p14:creationId xmlns:p14="http://schemas.microsoft.com/office/powerpoint/2010/main" val="16102905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43</a:t>
            </a:fld>
            <a:endParaRPr lang="en-US"/>
          </a:p>
        </p:txBody>
      </p:sp>
    </p:spTree>
    <p:extLst>
      <p:ext uri="{BB962C8B-B14F-4D97-AF65-F5344CB8AC3E}">
        <p14:creationId xmlns:p14="http://schemas.microsoft.com/office/powerpoint/2010/main" val="822552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44</a:t>
            </a:fld>
            <a:endParaRPr lang="en-US"/>
          </a:p>
        </p:txBody>
      </p:sp>
    </p:spTree>
    <p:extLst>
      <p:ext uri="{BB962C8B-B14F-4D97-AF65-F5344CB8AC3E}">
        <p14:creationId xmlns:p14="http://schemas.microsoft.com/office/powerpoint/2010/main" val="4260544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45</a:t>
            </a:fld>
            <a:endParaRPr lang="en-US"/>
          </a:p>
        </p:txBody>
      </p:sp>
    </p:spTree>
    <p:extLst>
      <p:ext uri="{BB962C8B-B14F-4D97-AF65-F5344CB8AC3E}">
        <p14:creationId xmlns:p14="http://schemas.microsoft.com/office/powerpoint/2010/main" val="3543270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46</a:t>
            </a:fld>
            <a:endParaRPr lang="en-US"/>
          </a:p>
        </p:txBody>
      </p:sp>
    </p:spTree>
    <p:extLst>
      <p:ext uri="{BB962C8B-B14F-4D97-AF65-F5344CB8AC3E}">
        <p14:creationId xmlns:p14="http://schemas.microsoft.com/office/powerpoint/2010/main" val="4249245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47</a:t>
            </a:fld>
            <a:endParaRPr lang="en-US"/>
          </a:p>
        </p:txBody>
      </p:sp>
    </p:spTree>
    <p:extLst>
      <p:ext uri="{BB962C8B-B14F-4D97-AF65-F5344CB8AC3E}">
        <p14:creationId xmlns:p14="http://schemas.microsoft.com/office/powerpoint/2010/main" val="94611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48</a:t>
            </a:fld>
            <a:endParaRPr lang="en-US"/>
          </a:p>
        </p:txBody>
      </p:sp>
    </p:spTree>
    <p:extLst>
      <p:ext uri="{BB962C8B-B14F-4D97-AF65-F5344CB8AC3E}">
        <p14:creationId xmlns:p14="http://schemas.microsoft.com/office/powerpoint/2010/main" val="1451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49</a:t>
            </a:fld>
            <a:endParaRPr lang="en-US"/>
          </a:p>
        </p:txBody>
      </p:sp>
    </p:spTree>
    <p:extLst>
      <p:ext uri="{BB962C8B-B14F-4D97-AF65-F5344CB8AC3E}">
        <p14:creationId xmlns:p14="http://schemas.microsoft.com/office/powerpoint/2010/main" val="3701433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50</a:t>
            </a:fld>
            <a:endParaRPr lang="en-US"/>
          </a:p>
        </p:txBody>
      </p:sp>
    </p:spTree>
    <p:extLst>
      <p:ext uri="{BB962C8B-B14F-4D97-AF65-F5344CB8AC3E}">
        <p14:creationId xmlns:p14="http://schemas.microsoft.com/office/powerpoint/2010/main" val="3845159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many Wall Street watchers, </a:t>
            </a:r>
            <a:r>
              <a:rPr lang="en-US" dirty="0" err="1" smtClean="0"/>
              <a:t>Fabrice</a:t>
            </a:r>
            <a:r>
              <a:rPr lang="en-US" dirty="0" smtClean="0"/>
              <a:t> </a:t>
            </a:r>
            <a:r>
              <a:rPr lang="en-US" dirty="0" err="1" smtClean="0"/>
              <a:t>Tourre</a:t>
            </a:r>
            <a:r>
              <a:rPr lang="en-US" dirty="0" smtClean="0"/>
              <a:t> personified the kind of callow, shortsighted computer who engineered the 2008 economic meltdown. Hired by Goldman Sachs shortly after receiving his Master's in Operations Science from Stanford University, </a:t>
            </a:r>
            <a:r>
              <a:rPr lang="en-US" dirty="0" err="1" smtClean="0"/>
              <a:t>Tourre</a:t>
            </a:r>
            <a:r>
              <a:rPr lang="en-US" dirty="0" smtClean="0"/>
              <a:t> quickly rose to become Vice President of the Structured Trading desk. In 2007, he helped create Abacus 2007-AC1, a mortgage-backed security that bundled toxic sub-prime mortgages. Goldman sold Abacus to its customers, while simultaneously making short bets against it. As the housing bubble burst, Abacus' value plummeted, hurting its investors but guaranteeing a huge payday for other Goldman customers -- including hedge fund manager John Paulson -- who had taken the short bets. In return for orchestrating the deal, </a:t>
            </a:r>
            <a:r>
              <a:rPr lang="en-US" dirty="0" err="1" smtClean="0"/>
              <a:t>Tourre</a:t>
            </a:r>
            <a:r>
              <a:rPr lang="en-US" dirty="0" smtClean="0"/>
              <a:t> was made executive director of Goldman Sachs' London office.</a:t>
            </a:r>
            <a:endParaRPr lang="en-US" dirty="0"/>
          </a:p>
        </p:txBody>
      </p:sp>
      <p:sp>
        <p:nvSpPr>
          <p:cNvPr id="4" name="Slide Number Placeholder 3"/>
          <p:cNvSpPr>
            <a:spLocks noGrp="1"/>
          </p:cNvSpPr>
          <p:nvPr>
            <p:ph type="sldNum" sz="quarter" idx="10"/>
          </p:nvPr>
        </p:nvSpPr>
        <p:spPr/>
        <p:txBody>
          <a:bodyPr/>
          <a:lstStyle/>
          <a:p>
            <a:fld id="{B494F907-33EF-43DF-9B38-70735D055879}" type="slidenum">
              <a:rPr lang="en-US" smtClean="0"/>
              <a:t>51</a:t>
            </a:fld>
            <a:endParaRPr lang="en-US"/>
          </a:p>
        </p:txBody>
      </p:sp>
    </p:spTree>
    <p:extLst>
      <p:ext uri="{BB962C8B-B14F-4D97-AF65-F5344CB8AC3E}">
        <p14:creationId xmlns:p14="http://schemas.microsoft.com/office/powerpoint/2010/main" val="734240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52</a:t>
            </a:fld>
            <a:endParaRPr lang="en-US"/>
          </a:p>
        </p:txBody>
      </p:sp>
    </p:spTree>
    <p:extLst>
      <p:ext uri="{BB962C8B-B14F-4D97-AF65-F5344CB8AC3E}">
        <p14:creationId xmlns:p14="http://schemas.microsoft.com/office/powerpoint/2010/main" val="3525881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5</a:t>
            </a:fld>
            <a:endParaRPr lang="en-US"/>
          </a:p>
        </p:txBody>
      </p:sp>
    </p:spTree>
    <p:extLst>
      <p:ext uri="{BB962C8B-B14F-4D97-AF65-F5344CB8AC3E}">
        <p14:creationId xmlns:p14="http://schemas.microsoft.com/office/powerpoint/2010/main" val="2842483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53</a:t>
            </a:fld>
            <a:endParaRPr lang="en-US"/>
          </a:p>
        </p:txBody>
      </p:sp>
    </p:spTree>
    <p:extLst>
      <p:ext uri="{BB962C8B-B14F-4D97-AF65-F5344CB8AC3E}">
        <p14:creationId xmlns:p14="http://schemas.microsoft.com/office/powerpoint/2010/main" val="2399427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54</a:t>
            </a:fld>
            <a:endParaRPr lang="en-US"/>
          </a:p>
        </p:txBody>
      </p:sp>
    </p:spTree>
    <p:extLst>
      <p:ext uri="{BB962C8B-B14F-4D97-AF65-F5344CB8AC3E}">
        <p14:creationId xmlns:p14="http://schemas.microsoft.com/office/powerpoint/2010/main" val="2107839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55</a:t>
            </a:fld>
            <a:endParaRPr lang="en-US"/>
          </a:p>
        </p:txBody>
      </p:sp>
    </p:spTree>
    <p:extLst>
      <p:ext uri="{BB962C8B-B14F-4D97-AF65-F5344CB8AC3E}">
        <p14:creationId xmlns:p14="http://schemas.microsoft.com/office/powerpoint/2010/main" val="2613823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56</a:t>
            </a:fld>
            <a:endParaRPr lang="en-US"/>
          </a:p>
        </p:txBody>
      </p:sp>
    </p:spTree>
    <p:extLst>
      <p:ext uri="{BB962C8B-B14F-4D97-AF65-F5344CB8AC3E}">
        <p14:creationId xmlns:p14="http://schemas.microsoft.com/office/powerpoint/2010/main" val="1070525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6</a:t>
            </a:fld>
            <a:endParaRPr lang="en-US"/>
          </a:p>
        </p:txBody>
      </p:sp>
    </p:spTree>
    <p:extLst>
      <p:ext uri="{BB962C8B-B14F-4D97-AF65-F5344CB8AC3E}">
        <p14:creationId xmlns:p14="http://schemas.microsoft.com/office/powerpoint/2010/main" val="732056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7</a:t>
            </a:fld>
            <a:endParaRPr lang="en-US"/>
          </a:p>
        </p:txBody>
      </p:sp>
    </p:spTree>
    <p:extLst>
      <p:ext uri="{BB962C8B-B14F-4D97-AF65-F5344CB8AC3E}">
        <p14:creationId xmlns:p14="http://schemas.microsoft.com/office/powerpoint/2010/main" val="551961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8</a:t>
            </a:fld>
            <a:endParaRPr lang="en-US"/>
          </a:p>
        </p:txBody>
      </p:sp>
    </p:spTree>
    <p:extLst>
      <p:ext uri="{BB962C8B-B14F-4D97-AF65-F5344CB8AC3E}">
        <p14:creationId xmlns:p14="http://schemas.microsoft.com/office/powerpoint/2010/main" val="3294434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4F907-33EF-43DF-9B38-70735D055879}" type="slidenum">
              <a:rPr lang="en-US" smtClean="0"/>
              <a:t>9</a:t>
            </a:fld>
            <a:endParaRPr lang="en-US"/>
          </a:p>
        </p:txBody>
      </p:sp>
    </p:spTree>
    <p:extLst>
      <p:ext uri="{BB962C8B-B14F-4D97-AF65-F5344CB8AC3E}">
        <p14:creationId xmlns:p14="http://schemas.microsoft.com/office/powerpoint/2010/main" val="4061747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3528207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521151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087603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640177057"/>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0056080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71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3593332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3309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45321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4498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4507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1336854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5C87C7A-1D34-44D8-8F42-7113481E3766}"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466897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721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38741819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6889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703188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23-May-17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566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A8E7A916-7B4A-4FC2-8424-98B0282AF304}" type="datetimeFigureOut">
              <a:rPr lang="en-US" smtClean="0"/>
              <a:t>23-May-17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07419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E7A916-7B4A-4FC2-8424-98B0282AF304}" type="datetimeFigureOut">
              <a:rPr lang="en-US" smtClean="0"/>
              <a:t>23-May-17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87C7A-1D34-44D8-8F42-7113481E3766}"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3716333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635879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23-May-17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spTree>
    <p:extLst>
      <p:ext uri="{BB962C8B-B14F-4D97-AF65-F5344CB8AC3E}">
        <p14:creationId xmlns:p14="http://schemas.microsoft.com/office/powerpoint/2010/main" val="26365231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7A916-7B4A-4FC2-8424-98B0282AF304}" type="datetimeFigureOut">
              <a:rPr lang="en-US" smtClean="0"/>
              <a:t>23-May-17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87C7A-1D34-44D8-8F42-7113481E3766}"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26215488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A8E7A916-7B4A-4FC2-8424-98B0282AF304}" type="datetimeFigureOut">
              <a:rPr lang="en-US" smtClean="0"/>
              <a:t>23-May-17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5C87C7A-1D34-44D8-8F42-7113481E3766}" type="slidenum">
              <a:rPr lang="en-US" smtClean="0"/>
              <a:t>‹#›</a:t>
            </a:fld>
            <a:endParaRPr lang="en-US"/>
          </a:p>
        </p:txBody>
      </p:sp>
    </p:spTree>
    <p:extLst>
      <p:ext uri="{BB962C8B-B14F-4D97-AF65-F5344CB8AC3E}">
        <p14:creationId xmlns:p14="http://schemas.microsoft.com/office/powerpoint/2010/main" val="2700276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3.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65.png"/><Relationship Id="rId4" Type="http://schemas.openxmlformats.org/officeDocument/2006/relationships/diagramLayout" Target="../diagrams/layout11.xml"/><Relationship Id="rId9"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66.png"/><Relationship Id="rId4" Type="http://schemas.openxmlformats.org/officeDocument/2006/relationships/diagramLayout" Target="../diagrams/layout12.xml"/><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68.png"/><Relationship Id="rId7" Type="http://schemas.openxmlformats.org/officeDocument/2006/relationships/diagramLayout" Target="../diagrams/layout13.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Data" Target="../diagrams/data13.xml"/><Relationship Id="rId11" Type="http://schemas.openxmlformats.org/officeDocument/2006/relationships/image" Target="../media/image71.jpeg"/><Relationship Id="rId5" Type="http://schemas.openxmlformats.org/officeDocument/2006/relationships/image" Target="../media/image70.png"/><Relationship Id="rId10" Type="http://schemas.microsoft.com/office/2007/relationships/diagramDrawing" Target="../diagrams/drawing13.xml"/><Relationship Id="rId4" Type="http://schemas.openxmlformats.org/officeDocument/2006/relationships/image" Target="../media/image69.png"/><Relationship Id="rId9" Type="http://schemas.openxmlformats.org/officeDocument/2006/relationships/diagramColors" Target="../diagrams/colors13.xml"/></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image" Target="../media/image77.png"/><Relationship Id="rId4" Type="http://schemas.openxmlformats.org/officeDocument/2006/relationships/diagramLayout" Target="../diagrams/layout14.xml"/><Relationship Id="rId9"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IvER8wCJ8uI"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49.png"/><Relationship Id="rId7" Type="http://schemas.openxmlformats.org/officeDocument/2006/relationships/diagramColors" Target="../diagrams/colors15.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45.png"/><Relationship Id="rId7" Type="http://schemas.openxmlformats.org/officeDocument/2006/relationships/diagramQuickStyle" Target="../diagrams/quickStyle16.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16.xml"/><Relationship Id="rId5" Type="http://schemas.openxmlformats.org/officeDocument/2006/relationships/diagramData" Target="../diagrams/data16.xml"/><Relationship Id="rId10" Type="http://schemas.openxmlformats.org/officeDocument/2006/relationships/image" Target="../media/image87.png"/><Relationship Id="rId4" Type="http://schemas.openxmlformats.org/officeDocument/2006/relationships/image" Target="../media/image46.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49.png"/><Relationship Id="rId7" Type="http://schemas.openxmlformats.org/officeDocument/2006/relationships/diagramColors" Target="../diagrams/colors17.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8.xml"/><Relationship Id="rId11" Type="http://schemas.openxmlformats.org/officeDocument/2006/relationships/image" Target="../media/image91.png"/><Relationship Id="rId5" Type="http://schemas.openxmlformats.org/officeDocument/2006/relationships/diagramQuickStyle" Target="../diagrams/quickStyle18.xml"/><Relationship Id="rId10" Type="http://schemas.openxmlformats.org/officeDocument/2006/relationships/image" Target="../media/image90.png"/><Relationship Id="rId4" Type="http://schemas.openxmlformats.org/officeDocument/2006/relationships/diagramLayout" Target="../diagrams/layout18.xml"/><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92.png"/><Relationship Id="rId7" Type="http://schemas.openxmlformats.org/officeDocument/2006/relationships/diagramColors" Target="../diagrams/colors19.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jpeg"/><Relationship Id="rId7"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7.gif"/><Relationship Id="rId5" Type="http://schemas.openxmlformats.org/officeDocument/2006/relationships/image" Target="../media/image96.jpeg"/><Relationship Id="rId4" Type="http://schemas.openxmlformats.org/officeDocument/2006/relationships/image" Target="../media/image95.jpeg"/></Relationships>
</file>

<file path=ppt/slides/_rels/slide29.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49.png"/><Relationship Id="rId7" Type="http://schemas.openxmlformats.org/officeDocument/2006/relationships/diagramColors" Target="../diagrams/colors20.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9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1.png"/><Relationship Id="rId7" Type="http://schemas.openxmlformats.org/officeDocument/2006/relationships/diagramQuickStyle" Target="../diagrams/quickStyle5.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42.png"/><Relationship Id="rId9" Type="http://schemas.microsoft.com/office/2007/relationships/diagramDrawing" Target="../diagrams/drawing5.xml"/></Relationships>
</file>

<file path=ppt/slides/_rels/slide30.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10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02.png"/><Relationship Id="rId7" Type="http://schemas.openxmlformats.org/officeDocument/2006/relationships/diagramColors" Target="../diagrams/colors23.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3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05.jpeg"/><Relationship Id="rId4" Type="http://schemas.openxmlformats.org/officeDocument/2006/relationships/image" Target="../media/image104.jpeg"/></Relationships>
</file>

<file path=ppt/slides/_rels/slide35.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49.png"/><Relationship Id="rId7" Type="http://schemas.openxmlformats.org/officeDocument/2006/relationships/diagramColors" Target="../diagrams/colors24.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3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image" Target="../media/image113.png"/><Relationship Id="rId7" Type="http://schemas.openxmlformats.org/officeDocument/2006/relationships/diagramQuickStyle" Target="../diagrams/quickStyle26.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Layout" Target="../diagrams/layout26.xml"/><Relationship Id="rId5" Type="http://schemas.openxmlformats.org/officeDocument/2006/relationships/diagramData" Target="../diagrams/data26.xml"/><Relationship Id="rId10" Type="http://schemas.openxmlformats.org/officeDocument/2006/relationships/image" Target="../media/image114.png"/><Relationship Id="rId4" Type="http://schemas.openxmlformats.org/officeDocument/2006/relationships/image" Target="../media/image106.png"/><Relationship Id="rId9" Type="http://schemas.microsoft.com/office/2007/relationships/diagramDrawing" Target="../diagrams/drawing26.xml"/></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4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49.png"/><Relationship Id="rId7" Type="http://schemas.openxmlformats.org/officeDocument/2006/relationships/diagramColors" Target="../diagrams/colors28.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128.png"/><Relationship Id="rId4" Type="http://schemas.openxmlformats.org/officeDocument/2006/relationships/image" Target="../media/image127.png"/></Relationships>
</file>

<file path=ppt/slides/_rels/slide4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jpeg"/><Relationship Id="rId7"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132.png"/><Relationship Id="rId11" Type="http://schemas.openxmlformats.org/officeDocument/2006/relationships/image" Target="../media/image100.jpeg"/><Relationship Id="rId5" Type="http://schemas.openxmlformats.org/officeDocument/2006/relationships/image" Target="../media/image131.pn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image" Target="../media/image134.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5.png"/><Relationship Id="rId7" Type="http://schemas.openxmlformats.org/officeDocument/2006/relationships/diagramQuickStyle" Target="../diagrams/quickStyle6.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47.png"/><Relationship Id="rId4" Type="http://schemas.openxmlformats.org/officeDocument/2006/relationships/image" Target="../media/image46.png"/><Relationship Id="rId9" Type="http://schemas.microsoft.com/office/2007/relationships/diagramDrawing" Target="../diagrams/drawing6.xml"/></Relationships>
</file>

<file path=ppt/slides/_rels/slide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34.png"/><Relationship Id="rId12" Type="http://schemas.openxmlformats.org/officeDocument/2006/relationships/image" Target="../media/image141.jpe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133.png"/><Relationship Id="rId11" Type="http://schemas.openxmlformats.org/officeDocument/2006/relationships/image" Target="../media/image140.png"/><Relationship Id="rId5" Type="http://schemas.openxmlformats.org/officeDocument/2006/relationships/image" Target="../media/image106.png"/><Relationship Id="rId10" Type="http://schemas.openxmlformats.org/officeDocument/2006/relationships/image" Target="../media/image139.gif"/><Relationship Id="rId4" Type="http://schemas.openxmlformats.org/officeDocument/2006/relationships/image" Target="../media/image130.png"/><Relationship Id="rId9" Type="http://schemas.openxmlformats.org/officeDocument/2006/relationships/image" Target="../media/image138.jpeg"/></Relationships>
</file>

<file path=ppt/slides/_rels/slide52.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143.png"/><Relationship Id="rId7" Type="http://schemas.openxmlformats.org/officeDocument/2006/relationships/diagramColors" Target="../diagrams/colors29.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147.jpeg"/></Relationships>
</file>

<file path=ppt/slides/_rels/slide54.xml.rels><?xml version="1.0" encoding="UTF-8" standalone="yes"?>
<Relationships xmlns="http://schemas.openxmlformats.org/package/2006/relationships"><Relationship Id="rId3" Type="http://schemas.openxmlformats.org/officeDocument/2006/relationships/image" Target="../media/image148.jpeg"/><Relationship Id="rId7" Type="http://schemas.openxmlformats.org/officeDocument/2006/relationships/image" Target="../media/image151.jpe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jpeg"/><Relationship Id="rId4" Type="http://schemas.openxmlformats.org/officeDocument/2006/relationships/image" Target="../media/image105.jpeg"/></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32.xml"/><Relationship Id="rId13" Type="http://schemas.openxmlformats.org/officeDocument/2006/relationships/image" Target="../media/image152.png"/><Relationship Id="rId3" Type="http://schemas.openxmlformats.org/officeDocument/2006/relationships/diagramData" Target="../diagrams/data31.xml"/><Relationship Id="rId7" Type="http://schemas.microsoft.com/office/2007/relationships/diagramDrawing" Target="../diagrams/drawing31.xml"/><Relationship Id="rId12" Type="http://schemas.microsoft.com/office/2007/relationships/diagramDrawing" Target="../diagrams/drawing32.xml"/><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diagramColors" Target="../diagrams/colors31.xml"/><Relationship Id="rId11" Type="http://schemas.openxmlformats.org/officeDocument/2006/relationships/diagramColors" Target="../diagrams/colors32.xml"/><Relationship Id="rId5" Type="http://schemas.openxmlformats.org/officeDocument/2006/relationships/diagramQuickStyle" Target="../diagrams/quickStyle31.xml"/><Relationship Id="rId10" Type="http://schemas.openxmlformats.org/officeDocument/2006/relationships/diagramQuickStyle" Target="../diagrams/quickStyle32.xml"/><Relationship Id="rId4" Type="http://schemas.openxmlformats.org/officeDocument/2006/relationships/diagramLayout" Target="../diagrams/layout31.xml"/><Relationship Id="rId9" Type="http://schemas.openxmlformats.org/officeDocument/2006/relationships/diagramLayout" Target="../diagrams/layout32.xml"/><Relationship Id="rId14" Type="http://schemas.openxmlformats.org/officeDocument/2006/relationships/image" Target="../media/image153.jpeg"/></Relationships>
</file>

<file path=ppt/slides/_rels/slide56.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49.png"/><Relationship Id="rId7" Type="http://schemas.openxmlformats.org/officeDocument/2006/relationships/diagramColors" Target="../diagrams/colors33.xml"/><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5.png"/><Relationship Id="rId7" Type="http://schemas.openxmlformats.org/officeDocument/2006/relationships/diagramQuickStyle" Target="../diagrams/quickStyle7.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48.png"/><Relationship Id="rId4" Type="http://schemas.openxmlformats.org/officeDocument/2006/relationships/image" Target="../media/image46.png"/><Relationship Id="rId9" Type="http://schemas.microsoft.com/office/2007/relationships/diagramDrawing" Target="../diagrams/drawing7.xml"/></Relationships>
</file>

<file path=ppt/slides/_rels/slide7.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49.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9.png"/><Relationship Id="rId7" Type="http://schemas.openxmlformats.org/officeDocument/2006/relationships/diagramColors" Target="../diagrams/colors10.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0" y="-1"/>
            <a:ext cx="9135611" cy="6878973"/>
          </a:xfrm>
          <a:prstGeom prst="rect">
            <a:avLst/>
          </a:prstGeom>
        </p:spPr>
      </p:pic>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2400" dirty="0" smtClean="0"/>
              <a:t>Economy: 6 pillars + theory  + current + BES17 (Budget &amp; Eco. Survey 2017)</a:t>
            </a:r>
            <a:endParaRPr lang="en-US" sz="24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073279796"/>
              </p:ext>
            </p:extLst>
          </p:nvPr>
        </p:nvGraphicFramePr>
        <p:xfrm>
          <a:off x="0" y="914400"/>
          <a:ext cx="9135611" cy="59645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ular Callout 1"/>
          <p:cNvSpPr/>
          <p:nvPr/>
        </p:nvSpPr>
        <p:spPr>
          <a:xfrm>
            <a:off x="0" y="692230"/>
            <a:ext cx="3204594" cy="666787"/>
          </a:xfrm>
          <a:prstGeom prst="wedgeRectCallout">
            <a:avLst>
              <a:gd name="adj1" fmla="val -11103"/>
              <a:gd name="adj2" fmla="val 9143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trike="sngStrike" dirty="0" smtClean="0"/>
              <a:t>1) Banking </a:t>
            </a:r>
            <a:r>
              <a:rPr lang="en-US" dirty="0" smtClean="0"/>
              <a:t>2) </a:t>
            </a:r>
            <a:r>
              <a:rPr lang="en-US" dirty="0" smtClean="0">
                <a:solidFill>
                  <a:srgbClr val="FF0000"/>
                </a:solidFill>
              </a:rPr>
              <a:t>Finance 3) Insurance, 4) Financial Inclusion</a:t>
            </a:r>
            <a:endParaRPr lang="en-US" dirty="0">
              <a:solidFill>
                <a:srgbClr val="FF0000"/>
              </a:solidFill>
            </a:endParaRPr>
          </a:p>
        </p:txBody>
      </p:sp>
    </p:spTree>
    <p:extLst>
      <p:ext uri="{BB962C8B-B14F-4D97-AF65-F5344CB8AC3E}">
        <p14:creationId xmlns:p14="http://schemas.microsoft.com/office/powerpoint/2010/main" val="3043455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01605641"/>
              </p:ext>
            </p:extLst>
          </p:nvPr>
        </p:nvGraphicFramePr>
        <p:xfrm>
          <a:off x="153988" y="914400"/>
          <a:ext cx="8990012" cy="5354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lvl="0"/>
            <a:r>
              <a:rPr lang="en-US" dirty="0" smtClean="0"/>
              <a:t>Short-term borrowing for “liquidity management”</a:t>
            </a:r>
            <a:endParaRPr lang="en-US" dirty="0"/>
          </a:p>
        </p:txBody>
      </p:sp>
      <p:pic>
        <p:nvPicPr>
          <p:cNvPr id="5" name="Picture 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059615" y="3263411"/>
            <a:ext cx="1219200" cy="12192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92208" y="5146611"/>
            <a:ext cx="1219200" cy="1219200"/>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016" y="1617835"/>
            <a:ext cx="1070926" cy="1080190"/>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70672" y="1617835"/>
            <a:ext cx="1220717" cy="1130769"/>
          </a:xfrm>
          <a:prstGeom prst="rect">
            <a:avLst/>
          </a:prstGeom>
        </p:spPr>
      </p:pic>
    </p:spTree>
    <p:extLst>
      <p:ext uri="{BB962C8B-B14F-4D97-AF65-F5344CB8AC3E}">
        <p14:creationId xmlns:p14="http://schemas.microsoft.com/office/powerpoint/2010/main" val="176332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62EDD5E-33D1-41D1-9028-692663EF8EA9}"/>
                                            </p:graphicEl>
                                          </p:spTgt>
                                        </p:tgtEl>
                                        <p:attrNameLst>
                                          <p:attrName>style.visibility</p:attrName>
                                        </p:attrNameLst>
                                      </p:cBhvr>
                                      <p:to>
                                        <p:strVal val="visible"/>
                                      </p:to>
                                    </p:set>
                                    <p:animEffect transition="in" filter="fade">
                                      <p:cBhvr>
                                        <p:cTn id="7" dur="500"/>
                                        <p:tgtEl>
                                          <p:spTgt spid="4">
                                            <p:graphicEl>
                                              <a:dgm id="{A62EDD5E-33D1-41D1-9028-692663EF8EA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A4287783-A60C-4F5A-89F0-620B8E8BE51B}"/>
                                            </p:graphicEl>
                                          </p:spTgt>
                                        </p:tgtEl>
                                        <p:attrNameLst>
                                          <p:attrName>style.visibility</p:attrName>
                                        </p:attrNameLst>
                                      </p:cBhvr>
                                      <p:to>
                                        <p:strVal val="visible"/>
                                      </p:to>
                                    </p:set>
                                    <p:animEffect transition="in" filter="fade">
                                      <p:cBhvr>
                                        <p:cTn id="10" dur="500"/>
                                        <p:tgtEl>
                                          <p:spTgt spid="4">
                                            <p:graphicEl>
                                              <a:dgm id="{A4287783-A60C-4F5A-89F0-620B8E8BE51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67E59311-5BC4-4854-92D0-734144173E89}"/>
                                            </p:graphicEl>
                                          </p:spTgt>
                                        </p:tgtEl>
                                        <p:attrNameLst>
                                          <p:attrName>style.visibility</p:attrName>
                                        </p:attrNameLst>
                                      </p:cBhvr>
                                      <p:to>
                                        <p:strVal val="visible"/>
                                      </p:to>
                                    </p:set>
                                    <p:animEffect transition="in" filter="fade">
                                      <p:cBhvr>
                                        <p:cTn id="15" dur="500"/>
                                        <p:tgtEl>
                                          <p:spTgt spid="4">
                                            <p:graphicEl>
                                              <a:dgm id="{67E59311-5BC4-4854-92D0-734144173E8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BA52E301-EC40-4044-B6F5-AD39EE26A1FA}"/>
                                            </p:graphicEl>
                                          </p:spTgt>
                                        </p:tgtEl>
                                        <p:attrNameLst>
                                          <p:attrName>style.visibility</p:attrName>
                                        </p:attrNameLst>
                                      </p:cBhvr>
                                      <p:to>
                                        <p:strVal val="visible"/>
                                      </p:to>
                                    </p:set>
                                    <p:animEffect transition="in" filter="fade">
                                      <p:cBhvr>
                                        <p:cTn id="18" dur="500"/>
                                        <p:tgtEl>
                                          <p:spTgt spid="4">
                                            <p:graphicEl>
                                              <a:dgm id="{BA52E301-EC40-4044-B6F5-AD39EE26A1F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A8EE395A-0478-42F9-BFE2-12E68C3746AA}"/>
                                            </p:graphicEl>
                                          </p:spTgt>
                                        </p:tgtEl>
                                        <p:attrNameLst>
                                          <p:attrName>style.visibility</p:attrName>
                                        </p:attrNameLst>
                                      </p:cBhvr>
                                      <p:to>
                                        <p:strVal val="visible"/>
                                      </p:to>
                                    </p:set>
                                    <p:animEffect transition="in" filter="fade">
                                      <p:cBhvr>
                                        <p:cTn id="23" dur="500"/>
                                        <p:tgtEl>
                                          <p:spTgt spid="4">
                                            <p:graphicEl>
                                              <a:dgm id="{A8EE395A-0478-42F9-BFE2-12E68C3746A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A906CF2C-F08B-428F-A546-1831B853BFBD}"/>
                                            </p:graphicEl>
                                          </p:spTgt>
                                        </p:tgtEl>
                                        <p:attrNameLst>
                                          <p:attrName>style.visibility</p:attrName>
                                        </p:attrNameLst>
                                      </p:cBhvr>
                                      <p:to>
                                        <p:strVal val="visible"/>
                                      </p:to>
                                    </p:set>
                                    <p:animEffect transition="in" filter="fade">
                                      <p:cBhvr>
                                        <p:cTn id="26" dur="500"/>
                                        <p:tgtEl>
                                          <p:spTgt spid="4">
                                            <p:graphicEl>
                                              <a:dgm id="{A906CF2C-F08B-428F-A546-1831B853BFB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A879B9EB-F2F4-4EB1-9716-75A44CA280CD}"/>
                                            </p:graphicEl>
                                          </p:spTgt>
                                        </p:tgtEl>
                                        <p:attrNameLst>
                                          <p:attrName>style.visibility</p:attrName>
                                        </p:attrNameLst>
                                      </p:cBhvr>
                                      <p:to>
                                        <p:strVal val="visible"/>
                                      </p:to>
                                    </p:set>
                                    <p:animEffect transition="in" filter="fade">
                                      <p:cBhvr>
                                        <p:cTn id="31" dur="500"/>
                                        <p:tgtEl>
                                          <p:spTgt spid="4">
                                            <p:graphicEl>
                                              <a:dgm id="{A879B9EB-F2F4-4EB1-9716-75A44CA280C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40077494-196D-4482-8B6D-977143F05655}"/>
                                            </p:graphicEl>
                                          </p:spTgt>
                                        </p:tgtEl>
                                        <p:attrNameLst>
                                          <p:attrName>style.visibility</p:attrName>
                                        </p:attrNameLst>
                                      </p:cBhvr>
                                      <p:to>
                                        <p:strVal val="visible"/>
                                      </p:to>
                                    </p:set>
                                    <p:animEffect transition="in" filter="fade">
                                      <p:cBhvr>
                                        <p:cTn id="34" dur="500"/>
                                        <p:tgtEl>
                                          <p:spTgt spid="4">
                                            <p:graphicEl>
                                              <a:dgm id="{40077494-196D-4482-8B6D-977143F05655}"/>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6C952BBB-1F99-4026-9069-DA3A671A1D25}"/>
                                            </p:graphicEl>
                                          </p:spTgt>
                                        </p:tgtEl>
                                        <p:attrNameLst>
                                          <p:attrName>style.visibility</p:attrName>
                                        </p:attrNameLst>
                                      </p:cBhvr>
                                      <p:to>
                                        <p:strVal val="visible"/>
                                      </p:to>
                                    </p:set>
                                    <p:animEffect transition="in" filter="fade">
                                      <p:cBhvr>
                                        <p:cTn id="39" dur="500"/>
                                        <p:tgtEl>
                                          <p:spTgt spid="4">
                                            <p:graphicEl>
                                              <a:dgm id="{6C952BBB-1F99-4026-9069-DA3A671A1D2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81D6D92D-847B-42E3-9056-01F5FB78882C}"/>
                                            </p:graphicEl>
                                          </p:spTgt>
                                        </p:tgtEl>
                                        <p:attrNameLst>
                                          <p:attrName>style.visibility</p:attrName>
                                        </p:attrNameLst>
                                      </p:cBhvr>
                                      <p:to>
                                        <p:strVal val="visible"/>
                                      </p:to>
                                    </p:set>
                                    <p:animEffect transition="in" filter="fade">
                                      <p:cBhvr>
                                        <p:cTn id="42" dur="500"/>
                                        <p:tgtEl>
                                          <p:spTgt spid="4">
                                            <p:graphicEl>
                                              <a:dgm id="{81D6D92D-847B-42E3-9056-01F5FB78882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3F4520F7-028D-4461-B363-530A2A707D78}"/>
                                            </p:graphicEl>
                                          </p:spTgt>
                                        </p:tgtEl>
                                        <p:attrNameLst>
                                          <p:attrName>style.visibility</p:attrName>
                                        </p:attrNameLst>
                                      </p:cBhvr>
                                      <p:to>
                                        <p:strVal val="visible"/>
                                      </p:to>
                                    </p:set>
                                    <p:animEffect transition="in" filter="fade">
                                      <p:cBhvr>
                                        <p:cTn id="47" dur="500"/>
                                        <p:tgtEl>
                                          <p:spTgt spid="4">
                                            <p:graphicEl>
                                              <a:dgm id="{3F4520F7-028D-4461-B363-530A2A707D78}"/>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879E12F9-8229-4C9F-88FC-E696D61D28B2}"/>
                                            </p:graphicEl>
                                          </p:spTgt>
                                        </p:tgtEl>
                                        <p:attrNameLst>
                                          <p:attrName>style.visibility</p:attrName>
                                        </p:attrNameLst>
                                      </p:cBhvr>
                                      <p:to>
                                        <p:strVal val="visible"/>
                                      </p:to>
                                    </p:set>
                                    <p:animEffect transition="in" filter="fade">
                                      <p:cBhvr>
                                        <p:cTn id="50" dur="500"/>
                                        <p:tgtEl>
                                          <p:spTgt spid="4">
                                            <p:graphicEl>
                                              <a:dgm id="{879E12F9-8229-4C9F-88FC-E696D61D28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92456258"/>
              </p:ext>
            </p:extLst>
          </p:nvPr>
        </p:nvGraphicFramePr>
        <p:xfrm>
          <a:off x="153988" y="729762"/>
          <a:ext cx="8990012" cy="5811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dirty="0"/>
              <a:t>Debt: fixed income, creditors, 1st Claim on </a:t>
            </a:r>
            <a:r>
              <a:rPr lang="en-US" dirty="0" smtClean="0"/>
              <a:t>liquidation</a:t>
            </a:r>
            <a:endParaRPr lang="en-US" dirty="0"/>
          </a:p>
        </p:txBody>
      </p:sp>
      <p:sp>
        <p:nvSpPr>
          <p:cNvPr id="5" name="TextBox 4"/>
          <p:cNvSpPr txBox="1"/>
          <p:nvPr/>
        </p:nvSpPr>
        <p:spPr>
          <a:xfrm>
            <a:off x="1797663" y="6310644"/>
            <a:ext cx="5548673" cy="46166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Arial Black" panose="020B0A04020102020204" pitchFamily="34" charset="0"/>
              </a:rPr>
              <a:t>SEBI: Credit rating: &gt;</a:t>
            </a:r>
            <a:r>
              <a:rPr lang="en-US" sz="2400" dirty="0">
                <a:latin typeface="Arial Black" panose="020B0A04020102020204" pitchFamily="34" charset="0"/>
              </a:rPr>
              <a:t>18 month</a:t>
            </a:r>
          </a:p>
        </p:txBody>
      </p:sp>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53988" y="4389842"/>
            <a:ext cx="1190791" cy="1190791"/>
          </a:xfrm>
          <a:prstGeom prst="rect">
            <a:avLst/>
          </a:prstGeom>
        </p:spPr>
      </p:pic>
      <p:grpSp>
        <p:nvGrpSpPr>
          <p:cNvPr id="6" name="Group 5"/>
          <p:cNvGrpSpPr/>
          <p:nvPr/>
        </p:nvGrpSpPr>
        <p:grpSpPr>
          <a:xfrm>
            <a:off x="2105466" y="4475664"/>
            <a:ext cx="1903826" cy="1162659"/>
            <a:chOff x="3336913" y="934761"/>
            <a:chExt cx="3292487" cy="1975492"/>
          </a:xfrm>
        </p:grpSpPr>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36913" y="934761"/>
              <a:ext cx="3292487" cy="1975492"/>
            </a:xfrm>
            <a:prstGeom prst="rect">
              <a:avLst/>
            </a:prstGeom>
          </p:spPr>
        </p:pic>
        <p:sp>
          <p:nvSpPr>
            <p:cNvPr id="8" name="Rectangle 7"/>
            <p:cNvSpPr/>
            <p:nvPr/>
          </p:nvSpPr>
          <p:spPr>
            <a:xfrm>
              <a:off x="3793272" y="1282534"/>
              <a:ext cx="2410376" cy="12883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u="sng" dirty="0" smtClean="0"/>
                <a:t>Maturity </a:t>
              </a:r>
            </a:p>
            <a:p>
              <a:pPr algn="ctr"/>
              <a:r>
                <a:rPr lang="en-US" dirty="0" smtClean="0"/>
                <a:t>&lt;1 Year</a:t>
              </a:r>
            </a:p>
          </p:txBody>
        </p:sp>
      </p:grpSp>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24682" y="650764"/>
            <a:ext cx="1169347" cy="1169347"/>
          </a:xfrm>
          <a:prstGeom prst="rect">
            <a:avLst/>
          </a:prstGeom>
        </p:spPr>
      </p:pic>
      <p:sp>
        <p:nvSpPr>
          <p:cNvPr id="10" name="Rectangular Callout 9"/>
          <p:cNvSpPr/>
          <p:nvPr/>
        </p:nvSpPr>
        <p:spPr>
          <a:xfrm>
            <a:off x="6664569" y="1675351"/>
            <a:ext cx="2479431" cy="496349"/>
          </a:xfrm>
          <a:prstGeom prst="wedgeRectCallout">
            <a:avLst>
              <a:gd name="adj1" fmla="val 20301"/>
              <a:gd name="adj2" fmla="val 15973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85000"/>
                    <a:lumOff val="15000"/>
                  </a:schemeClr>
                </a:solidFill>
              </a:rPr>
              <a:t>Internal difference not imp.</a:t>
            </a:r>
            <a:endParaRPr lang="en-US" dirty="0">
              <a:solidFill>
                <a:schemeClr val="bg1">
                  <a:lumMod val="85000"/>
                  <a:lumOff val="15000"/>
                </a:schemeClr>
              </a:solidFill>
            </a:endParaRPr>
          </a:p>
        </p:txBody>
      </p:sp>
    </p:spTree>
    <p:extLst>
      <p:ext uri="{BB962C8B-B14F-4D97-AF65-F5344CB8AC3E}">
        <p14:creationId xmlns:p14="http://schemas.microsoft.com/office/powerpoint/2010/main" val="408196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9CB1FDE-5F33-43A7-83FC-0B31669BC4B4}"/>
                                            </p:graphicEl>
                                          </p:spTgt>
                                        </p:tgtEl>
                                        <p:attrNameLst>
                                          <p:attrName>style.visibility</p:attrName>
                                        </p:attrNameLst>
                                      </p:cBhvr>
                                      <p:to>
                                        <p:strVal val="visible"/>
                                      </p:to>
                                    </p:set>
                                    <p:animEffect transition="in" filter="fade">
                                      <p:cBhvr>
                                        <p:cTn id="7" dur="500"/>
                                        <p:tgtEl>
                                          <p:spTgt spid="4">
                                            <p:graphicEl>
                                              <a:dgm id="{19CB1FDE-5F33-43A7-83FC-0B31669BC4B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542DBB66-A692-444C-9625-665692387C57}"/>
                                            </p:graphicEl>
                                          </p:spTgt>
                                        </p:tgtEl>
                                        <p:attrNameLst>
                                          <p:attrName>style.visibility</p:attrName>
                                        </p:attrNameLst>
                                      </p:cBhvr>
                                      <p:to>
                                        <p:strVal val="visible"/>
                                      </p:to>
                                    </p:set>
                                    <p:animEffect transition="in" filter="fade">
                                      <p:cBhvr>
                                        <p:cTn id="12" dur="500"/>
                                        <p:tgtEl>
                                          <p:spTgt spid="4">
                                            <p:graphicEl>
                                              <a:dgm id="{542DBB66-A692-444C-9625-665692387C5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0D228C79-A4D2-4482-90F3-6BADA71B4930}"/>
                                            </p:graphicEl>
                                          </p:spTgt>
                                        </p:tgtEl>
                                        <p:attrNameLst>
                                          <p:attrName>style.visibility</p:attrName>
                                        </p:attrNameLst>
                                      </p:cBhvr>
                                      <p:to>
                                        <p:strVal val="visible"/>
                                      </p:to>
                                    </p:set>
                                    <p:animEffect transition="in" filter="fade">
                                      <p:cBhvr>
                                        <p:cTn id="17" dur="500"/>
                                        <p:tgtEl>
                                          <p:spTgt spid="4">
                                            <p:graphicEl>
                                              <a:dgm id="{0D228C79-A4D2-4482-90F3-6BADA71B493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46D2736-D3FA-4460-8865-07B760B6D3C4}"/>
                                            </p:graphicEl>
                                          </p:spTgt>
                                        </p:tgtEl>
                                        <p:attrNameLst>
                                          <p:attrName>style.visibility</p:attrName>
                                        </p:attrNameLst>
                                      </p:cBhvr>
                                      <p:to>
                                        <p:strVal val="visible"/>
                                      </p:to>
                                    </p:set>
                                    <p:animEffect transition="in" filter="fade">
                                      <p:cBhvr>
                                        <p:cTn id="22" dur="500"/>
                                        <p:tgtEl>
                                          <p:spTgt spid="4">
                                            <p:graphicEl>
                                              <a:dgm id="{546D2736-D3FA-4460-8865-07B760B6D3C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Credit Rating</a:t>
            </a:r>
            <a:endParaRPr lang="en-US" dirty="0"/>
          </a:p>
        </p:txBody>
      </p:sp>
      <p:pic>
        <p:nvPicPr>
          <p:cNvPr id="4" name="Picture 2" descr="India's sovereign rating S&amp;P BBB"/>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a:xfrm>
            <a:off x="1015068" y="795523"/>
            <a:ext cx="7401910" cy="5743090"/>
          </a:xfrm>
        </p:spPr>
      </p:pic>
      <p:sp>
        <p:nvSpPr>
          <p:cNvPr id="6" name="TextBox 5"/>
          <p:cNvSpPr txBox="1"/>
          <p:nvPr/>
        </p:nvSpPr>
        <p:spPr>
          <a:xfrm rot="1333801">
            <a:off x="-63526" y="1279539"/>
            <a:ext cx="2756916" cy="1008787"/>
          </a:xfrm>
          <a:prstGeom prst="rightArrow">
            <a:avLst/>
          </a:prstGeom>
          <a:solidFill>
            <a:srgbClr val="00B05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2700">
                <a:latin typeface="Arial Black" panose="020B0A04020102020204" pitchFamily="34" charset="0"/>
              </a:rPr>
              <a:t>Gilt </a:t>
            </a:r>
            <a:r>
              <a:rPr lang="en-US" sz="2700" dirty="0">
                <a:latin typeface="Arial Black" panose="020B0A04020102020204" pitchFamily="34" charset="0"/>
              </a:rPr>
              <a:t>Edged</a:t>
            </a:r>
          </a:p>
        </p:txBody>
      </p:sp>
      <p:sp>
        <p:nvSpPr>
          <p:cNvPr id="7" name="TextBox 6"/>
          <p:cNvSpPr txBox="1"/>
          <p:nvPr/>
        </p:nvSpPr>
        <p:spPr>
          <a:xfrm rot="20324264">
            <a:off x="6174988" y="1128571"/>
            <a:ext cx="2756916" cy="1008787"/>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700" dirty="0">
                <a:latin typeface="Arial Black" panose="020B0A04020102020204" pitchFamily="34" charset="0"/>
              </a:rPr>
              <a:t>Junk</a:t>
            </a:r>
          </a:p>
        </p:txBody>
      </p:sp>
      <p:sp>
        <p:nvSpPr>
          <p:cNvPr id="9" name="Line Callout 1 8"/>
          <p:cNvSpPr/>
          <p:nvPr/>
        </p:nvSpPr>
        <p:spPr>
          <a:xfrm>
            <a:off x="125835" y="3355596"/>
            <a:ext cx="3575727" cy="2016504"/>
          </a:xfrm>
          <a:prstGeom prst="borderCallout1">
            <a:avLst>
              <a:gd name="adj1" fmla="val 18750"/>
              <a:gd name="adj2" fmla="val -8333"/>
              <a:gd name="adj3" fmla="val -79233"/>
              <a:gd name="adj4" fmla="val 21810"/>
            </a:avLst>
          </a:prstGeom>
          <a:solidFill>
            <a:schemeClr val="accent4">
              <a:lumMod val="50000"/>
            </a:schemeClr>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a:t>Assured return</a:t>
            </a:r>
          </a:p>
          <a:p>
            <a:pPr marL="342900" indent="-342900">
              <a:buFont typeface="Arial" panose="020B0604020202020204" pitchFamily="34" charset="0"/>
              <a:buChar char="•"/>
            </a:pPr>
            <a:r>
              <a:rPr lang="en-US" sz="2400" dirty="0"/>
              <a:t>Unlikely to default on payments</a:t>
            </a:r>
          </a:p>
          <a:p>
            <a:pPr marL="342900" indent="-342900">
              <a:buFont typeface="Arial" panose="020B0604020202020204" pitchFamily="34" charset="0"/>
              <a:buChar char="•"/>
            </a:pPr>
            <a:r>
              <a:rPr lang="en-US" sz="2400" dirty="0"/>
              <a:t>But low return e.g. US Treasury bond ~2%</a:t>
            </a:r>
          </a:p>
        </p:txBody>
      </p:sp>
      <p:sp>
        <p:nvSpPr>
          <p:cNvPr id="10" name="Line Callout 1 9"/>
          <p:cNvSpPr/>
          <p:nvPr/>
        </p:nvSpPr>
        <p:spPr>
          <a:xfrm>
            <a:off x="6000948" y="3884102"/>
            <a:ext cx="2718033" cy="1673795"/>
          </a:xfrm>
          <a:prstGeom prst="borderCallout1">
            <a:avLst>
              <a:gd name="adj1" fmla="val 18750"/>
              <a:gd name="adj2" fmla="val -8333"/>
              <a:gd name="adj3" fmla="val -94494"/>
              <a:gd name="adj4" fmla="val 26482"/>
            </a:avLst>
          </a:prstGeom>
          <a:solidFill>
            <a:schemeClr val="accent2">
              <a:lumMod val="7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Company may default</a:t>
            </a:r>
          </a:p>
          <a:p>
            <a:r>
              <a:rPr lang="en-US" sz="2400" dirty="0"/>
              <a:t>But higher return: ~15-17%</a:t>
            </a:r>
          </a:p>
        </p:txBody>
      </p:sp>
      <p:sp>
        <p:nvSpPr>
          <p:cNvPr id="2" name="Rectangle 1"/>
          <p:cNvSpPr/>
          <p:nvPr/>
        </p:nvSpPr>
        <p:spPr>
          <a:xfrm>
            <a:off x="0" y="5720112"/>
            <a:ext cx="9144000" cy="470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effectLst>
                  <a:outerShdw blurRad="38100" dist="38100" dir="2700000" algn="tl">
                    <a:srgbClr val="000000">
                      <a:alpha val="43137"/>
                    </a:srgbClr>
                  </a:outerShdw>
                </a:effectLst>
              </a:rPr>
              <a:t>Factors:</a:t>
            </a:r>
            <a:r>
              <a:rPr lang="en-US" sz="2400" dirty="0" smtClean="0">
                <a:effectLst>
                  <a:outerShdw blurRad="38100" dist="38100" dir="2700000" algn="tl">
                    <a:srgbClr val="000000">
                      <a:alpha val="43137"/>
                    </a:srgbClr>
                  </a:outerShdw>
                </a:effectLst>
              </a:rPr>
              <a:t> Fiscal deficit, Inflation, Infrastructure, Foreign investment, GDP </a:t>
            </a:r>
            <a:r>
              <a:rPr lang="en-US" sz="2400" dirty="0">
                <a:effectLst>
                  <a:outerShdw blurRad="38100" dist="38100" dir="2700000" algn="tl">
                    <a:srgbClr val="000000">
                      <a:alpha val="43137"/>
                    </a:srgbClr>
                  </a:outerShdw>
                </a:effectLst>
              </a:rPr>
              <a:t>growth</a:t>
            </a:r>
          </a:p>
        </p:txBody>
      </p:sp>
    </p:spTree>
    <p:extLst>
      <p:ext uri="{BB962C8B-B14F-4D97-AF65-F5344CB8AC3E}">
        <p14:creationId xmlns:p14="http://schemas.microsoft.com/office/powerpoint/2010/main" val="30371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66" y="1012874"/>
            <a:ext cx="9156166" cy="5428672"/>
          </a:xfrm>
          <a:prstGeom prst="rect">
            <a:avLst/>
          </a:prstGeom>
        </p:spPr>
      </p:pic>
      <p:sp>
        <p:nvSpPr>
          <p:cNvPr id="5" name="Rectangle 4"/>
          <p:cNvSpPr/>
          <p:nvPr/>
        </p:nvSpPr>
        <p:spPr>
          <a:xfrm>
            <a:off x="1" y="61546"/>
            <a:ext cx="9156166" cy="13891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t>S&amp;P: AAA rating to toxic assets that led to subprime crisis. India never defaulted on payment, yet in BBB grade, while China’s GDP growth falling yet, rank improving! – says CEA Arvind Subramanian in latest Survey 2016-17</a:t>
            </a:r>
            <a:endParaRPr lang="en-US" sz="2400"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489" y="6025211"/>
            <a:ext cx="8998856" cy="61636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489" y="5552545"/>
            <a:ext cx="8998856" cy="553517"/>
          </a:xfrm>
          <a:prstGeom prst="rect">
            <a:avLst/>
          </a:prstGeom>
        </p:spPr>
      </p:pic>
      <p:graphicFrame>
        <p:nvGraphicFramePr>
          <p:cNvPr id="2" name="Diagram 1"/>
          <p:cNvGraphicFramePr/>
          <p:nvPr>
            <p:extLst>
              <p:ext uri="{D42A27DB-BD31-4B8C-83A1-F6EECF244321}">
                <p14:modId xmlns:p14="http://schemas.microsoft.com/office/powerpoint/2010/main" val="2012060481"/>
              </p:ext>
            </p:extLst>
          </p:nvPr>
        </p:nvGraphicFramePr>
        <p:xfrm>
          <a:off x="140677" y="1753648"/>
          <a:ext cx="8924668" cy="33214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Picture 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710063" y="3940643"/>
            <a:ext cx="1394610" cy="1373201"/>
          </a:xfrm>
          <a:prstGeom prst="rect">
            <a:avLst/>
          </a:prstGeom>
        </p:spPr>
      </p:pic>
    </p:spTree>
    <p:extLst>
      <p:ext uri="{BB962C8B-B14F-4D97-AF65-F5344CB8AC3E}">
        <p14:creationId xmlns:p14="http://schemas.microsoft.com/office/powerpoint/2010/main" val="115708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2C558C94-E3C7-44C1-9039-9B1F38AD85A1}"/>
                                            </p:graphicEl>
                                          </p:spTgt>
                                        </p:tgtEl>
                                        <p:attrNameLst>
                                          <p:attrName>style.visibility</p:attrName>
                                        </p:attrNameLst>
                                      </p:cBhvr>
                                      <p:to>
                                        <p:strVal val="visible"/>
                                      </p:to>
                                    </p:set>
                                    <p:animEffect transition="in" filter="fade">
                                      <p:cBhvr>
                                        <p:cTn id="12" dur="500"/>
                                        <p:tgtEl>
                                          <p:spTgt spid="2">
                                            <p:graphicEl>
                                              <a:dgm id="{2C558C94-E3C7-44C1-9039-9B1F38AD85A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B4912CBC-82B4-457D-A9B7-6A5FE0A44659}"/>
                                            </p:graphicEl>
                                          </p:spTgt>
                                        </p:tgtEl>
                                        <p:attrNameLst>
                                          <p:attrName>style.visibility</p:attrName>
                                        </p:attrNameLst>
                                      </p:cBhvr>
                                      <p:to>
                                        <p:strVal val="visible"/>
                                      </p:to>
                                    </p:set>
                                    <p:animEffect transition="in" filter="fade">
                                      <p:cBhvr>
                                        <p:cTn id="15" dur="500"/>
                                        <p:tgtEl>
                                          <p:spTgt spid="2">
                                            <p:graphicEl>
                                              <a:dgm id="{B4912CBC-82B4-457D-A9B7-6A5FE0A4465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B5A421D4-6CAB-49CC-BAA7-0AB0A398DBF4}"/>
                                            </p:graphicEl>
                                          </p:spTgt>
                                        </p:tgtEl>
                                        <p:attrNameLst>
                                          <p:attrName>style.visibility</p:attrName>
                                        </p:attrNameLst>
                                      </p:cBhvr>
                                      <p:to>
                                        <p:strVal val="visible"/>
                                      </p:to>
                                    </p:set>
                                    <p:animEffect transition="in" filter="fade">
                                      <p:cBhvr>
                                        <p:cTn id="20" dur="500"/>
                                        <p:tgtEl>
                                          <p:spTgt spid="2">
                                            <p:graphicEl>
                                              <a:dgm id="{B5A421D4-6CAB-49CC-BAA7-0AB0A398DBF4}"/>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graphicEl>
                                              <a:dgm id="{E24A7DA9-CD46-495A-AE40-84CBB2362DE1}"/>
                                            </p:graphicEl>
                                          </p:spTgt>
                                        </p:tgtEl>
                                        <p:attrNameLst>
                                          <p:attrName>style.visibility</p:attrName>
                                        </p:attrNameLst>
                                      </p:cBhvr>
                                      <p:to>
                                        <p:strVal val="visible"/>
                                      </p:to>
                                    </p:set>
                                    <p:animEffect transition="in" filter="fade">
                                      <p:cBhvr>
                                        <p:cTn id="25" dur="500"/>
                                        <p:tgtEl>
                                          <p:spTgt spid="2">
                                            <p:graphicEl>
                                              <a:dgm id="{E24A7DA9-CD46-495A-AE40-84CBB2362D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753736825"/>
              </p:ext>
            </p:extLst>
          </p:nvPr>
        </p:nvGraphicFramePr>
        <p:xfrm>
          <a:off x="173037" y="663639"/>
          <a:ext cx="8797925" cy="4035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G-Sec: Bond Yield to maturity (YTM) of Rs.100 @8% on 5</a:t>
            </a:r>
            <a:r>
              <a:rPr lang="en-US" baseline="30000" dirty="0" smtClean="0"/>
              <a:t>th</a:t>
            </a:r>
            <a:r>
              <a:rPr lang="en-US" dirty="0" smtClean="0"/>
              <a:t>  year</a:t>
            </a:r>
            <a:endParaRPr lang="en-US" dirty="0"/>
          </a:p>
        </p:txBody>
      </p:sp>
      <p:pic>
        <p:nvPicPr>
          <p:cNvPr id="7" name="Content Placeholder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80457" y="4619144"/>
            <a:ext cx="3063542" cy="1878033"/>
          </a:xfrm>
          <a:prstGeom prst="rect">
            <a:avLst/>
          </a:prstGeom>
        </p:spPr>
      </p:pic>
      <p:sp>
        <p:nvSpPr>
          <p:cNvPr id="12" name="Rectangle 11"/>
          <p:cNvSpPr/>
          <p:nvPr/>
        </p:nvSpPr>
        <p:spPr>
          <a:xfrm>
            <a:off x="553915" y="668215"/>
            <a:ext cx="8062547" cy="40444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Technically incorrect, just for illustration </a:t>
            </a:r>
            <a:endParaRPr lang="en-US" sz="2400" dirty="0"/>
          </a:p>
        </p:txBody>
      </p:sp>
      <p:sp>
        <p:nvSpPr>
          <p:cNvPr id="6" name="Pentagon 5"/>
          <p:cNvSpPr/>
          <p:nvPr/>
        </p:nvSpPr>
        <p:spPr>
          <a:xfrm rot="20289278">
            <a:off x="2162906" y="3710905"/>
            <a:ext cx="1644161" cy="571500"/>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Sells @90</a:t>
            </a:r>
            <a:endParaRPr lang="en-US" sz="2800" dirty="0"/>
          </a:p>
        </p:txBody>
      </p:sp>
      <p:sp>
        <p:nvSpPr>
          <p:cNvPr id="8" name="Pentagon 7"/>
          <p:cNvSpPr/>
          <p:nvPr/>
        </p:nvSpPr>
        <p:spPr>
          <a:xfrm rot="20289278">
            <a:off x="4974856" y="3742228"/>
            <a:ext cx="1644161" cy="571500"/>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Sells @80</a:t>
            </a:r>
            <a:endParaRPr lang="en-US" sz="2800" dirty="0"/>
          </a:p>
        </p:txBody>
      </p:sp>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 y="4390580"/>
            <a:ext cx="3410168" cy="2289076"/>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02597" y="4864117"/>
            <a:ext cx="2738804" cy="1825869"/>
          </a:xfrm>
          <a:prstGeom prst="rect">
            <a:avLst/>
          </a:prstGeom>
        </p:spPr>
      </p:pic>
      <p:sp>
        <p:nvSpPr>
          <p:cNvPr id="11" name="Flowchart: Process 10"/>
          <p:cNvSpPr/>
          <p:nvPr/>
        </p:nvSpPr>
        <p:spPr>
          <a:xfrm>
            <a:off x="173037" y="4500451"/>
            <a:ext cx="5907418" cy="2115417"/>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800" dirty="0" smtClean="0">
                <a:effectLst>
                  <a:outerShdw blurRad="38100" dist="38100" dir="2700000" algn="tl">
                    <a:srgbClr val="000000">
                      <a:alpha val="43137"/>
                    </a:srgbClr>
                  </a:outerShdw>
                </a:effectLst>
              </a:rPr>
              <a:t>Usually happens in “boom” when share-dividend bigger, OR when govt. is to collapse by high fiscal deficit: Greece-&gt; rating down, next time have to offer higher% to borrow </a:t>
            </a:r>
            <a:r>
              <a:rPr lang="en-US" sz="2800" dirty="0" smtClean="0">
                <a:effectLst>
                  <a:outerShdw blurRad="38100" dist="38100" dir="2700000" algn="tl">
                    <a:srgbClr val="000000">
                      <a:alpha val="43137"/>
                    </a:srgbClr>
                  </a:outerShdw>
                </a:effectLst>
                <a:sym typeface="Wingdings" panose="05000000000000000000" pitchFamily="2" charset="2"/>
              </a:rPr>
              <a:t></a:t>
            </a:r>
            <a:endParaRPr 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5878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BCB1D0D-0B34-459C-A1AD-3F44D6FD38F5}"/>
                                            </p:graphicEl>
                                          </p:spTgt>
                                        </p:tgtEl>
                                        <p:attrNameLst>
                                          <p:attrName>style.visibility</p:attrName>
                                        </p:attrNameLst>
                                      </p:cBhvr>
                                      <p:to>
                                        <p:strVal val="visible"/>
                                      </p:to>
                                    </p:set>
                                    <p:animEffect transition="in" filter="fade">
                                      <p:cBhvr>
                                        <p:cTn id="7" dur="500"/>
                                        <p:tgtEl>
                                          <p:spTgt spid="5">
                                            <p:graphicEl>
                                              <a:dgm id="{BBCB1D0D-0B34-459C-A1AD-3F44D6FD38F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949A108F-86F2-4C05-9306-836734F45E34}"/>
                                            </p:graphicEl>
                                          </p:spTgt>
                                        </p:tgtEl>
                                        <p:attrNameLst>
                                          <p:attrName>style.visibility</p:attrName>
                                        </p:attrNameLst>
                                      </p:cBhvr>
                                      <p:to>
                                        <p:strVal val="visible"/>
                                      </p:to>
                                    </p:set>
                                    <p:animEffect transition="in" filter="fade">
                                      <p:cBhvr>
                                        <p:cTn id="12" dur="500"/>
                                        <p:tgtEl>
                                          <p:spTgt spid="5">
                                            <p:graphicEl>
                                              <a:dgm id="{949A108F-86F2-4C05-9306-836734F45E3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82195405-D7E3-4AB1-9688-86E46EDA25E7}"/>
                                            </p:graphicEl>
                                          </p:spTgt>
                                        </p:tgtEl>
                                        <p:attrNameLst>
                                          <p:attrName>style.visibility</p:attrName>
                                        </p:attrNameLst>
                                      </p:cBhvr>
                                      <p:to>
                                        <p:strVal val="visible"/>
                                      </p:to>
                                    </p:set>
                                    <p:animEffect transition="in" filter="fade">
                                      <p:cBhvr>
                                        <p:cTn id="15" dur="500"/>
                                        <p:tgtEl>
                                          <p:spTgt spid="5">
                                            <p:graphicEl>
                                              <a:dgm id="{82195405-D7E3-4AB1-9688-86E46EDA25E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5988C063-EEAC-4E87-8DFA-000399C4F4A6}"/>
                                            </p:graphicEl>
                                          </p:spTgt>
                                        </p:tgtEl>
                                        <p:attrNameLst>
                                          <p:attrName>style.visibility</p:attrName>
                                        </p:attrNameLst>
                                      </p:cBhvr>
                                      <p:to>
                                        <p:strVal val="visible"/>
                                      </p:to>
                                    </p:set>
                                    <p:animEffect transition="in" filter="fade">
                                      <p:cBhvr>
                                        <p:cTn id="20" dur="500"/>
                                        <p:tgtEl>
                                          <p:spTgt spid="5">
                                            <p:graphicEl>
                                              <a:dgm id="{5988C063-EEAC-4E87-8DFA-000399C4F4A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28208C02-C60B-4D1D-A77C-DF2F381E4653}"/>
                                            </p:graphicEl>
                                          </p:spTgt>
                                        </p:tgtEl>
                                        <p:attrNameLst>
                                          <p:attrName>style.visibility</p:attrName>
                                        </p:attrNameLst>
                                      </p:cBhvr>
                                      <p:to>
                                        <p:strVal val="visible"/>
                                      </p:to>
                                    </p:set>
                                    <p:animEffect transition="in" filter="fade">
                                      <p:cBhvr>
                                        <p:cTn id="23" dur="500"/>
                                        <p:tgtEl>
                                          <p:spTgt spid="5">
                                            <p:graphicEl>
                                              <a:dgm id="{28208C02-C60B-4D1D-A77C-DF2F381E465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68A50B90-5C4D-4BC4-9C7E-41DCEAE1A93E}"/>
                                            </p:graphicEl>
                                          </p:spTgt>
                                        </p:tgtEl>
                                        <p:attrNameLst>
                                          <p:attrName>style.visibility</p:attrName>
                                        </p:attrNameLst>
                                      </p:cBhvr>
                                      <p:to>
                                        <p:strVal val="visible"/>
                                      </p:to>
                                    </p:set>
                                    <p:animEffect transition="in" filter="fade">
                                      <p:cBhvr>
                                        <p:cTn id="28" dur="500"/>
                                        <p:tgtEl>
                                          <p:spTgt spid="5">
                                            <p:graphicEl>
                                              <a:dgm id="{68A50B90-5C4D-4BC4-9C7E-41DCEAE1A93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82FE6713-FDE4-49D0-B591-41B4C87D2C15}"/>
                                            </p:graphicEl>
                                          </p:spTgt>
                                        </p:tgtEl>
                                        <p:attrNameLst>
                                          <p:attrName>style.visibility</p:attrName>
                                        </p:attrNameLst>
                                      </p:cBhvr>
                                      <p:to>
                                        <p:strVal val="visible"/>
                                      </p:to>
                                    </p:set>
                                    <p:animEffect transition="in" filter="fade">
                                      <p:cBhvr>
                                        <p:cTn id="31" dur="500"/>
                                        <p:tgtEl>
                                          <p:spTgt spid="5">
                                            <p:graphicEl>
                                              <a:dgm id="{82FE6713-FDE4-49D0-B591-41B4C87D2C1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bg/>
                                          </p:spTgt>
                                        </p:tgtEl>
                                        <p:attrNameLst>
                                          <p:attrName>style.visibility</p:attrName>
                                        </p:attrNameLst>
                                      </p:cBhvr>
                                      <p:to>
                                        <p:strVal val="visible"/>
                                      </p:to>
                                    </p:set>
                                    <p:animEffect transition="in" filter="fade">
                                      <p:cBhvr>
                                        <p:cTn id="36" dur="500"/>
                                        <p:tgtEl>
                                          <p:spTgt spid="11">
                                            <p:bg/>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11"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47653"/>
            <a:ext cx="6151716" cy="2822902"/>
          </a:xfrm>
          <a:prstGeom prst="rect">
            <a:avLst/>
          </a:prstGeom>
        </p:spPr>
      </p:pic>
      <p:sp>
        <p:nvSpPr>
          <p:cNvPr id="5" name="Rectangular Callout 4"/>
          <p:cNvSpPr/>
          <p:nvPr/>
        </p:nvSpPr>
        <p:spPr>
          <a:xfrm>
            <a:off x="5961185" y="1037492"/>
            <a:ext cx="2743200" cy="1256055"/>
          </a:xfrm>
          <a:prstGeom prst="wedgeRectCallout">
            <a:avLst>
              <a:gd name="adj1" fmla="val -67307"/>
              <a:gd name="adj2" fmla="val -1029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latin typeface="Franklin Gothic Medium Cond" panose="020B0606030402020204" pitchFamily="34" charset="0"/>
              </a:rPr>
              <a:t>▼</a:t>
            </a:r>
            <a:r>
              <a:rPr lang="en-US" sz="2400" dirty="0" smtClean="0"/>
              <a:t>Bond Price= </a:t>
            </a:r>
          </a:p>
          <a:p>
            <a:pPr algn="ctr"/>
            <a:r>
              <a:rPr lang="en-US" sz="2400" dirty="0" smtClean="0"/>
              <a:t>Bond yield</a:t>
            </a:r>
            <a:r>
              <a:rPr lang="en-US" sz="2400" dirty="0" smtClean="0">
                <a:latin typeface="Franklin Gothic Medium Cond" panose="020B0606030402020204" pitchFamily="34" charset="0"/>
              </a:rPr>
              <a:t>▲ </a:t>
            </a:r>
          </a:p>
          <a:p>
            <a:pPr algn="ctr"/>
            <a:r>
              <a:rPr lang="en-US" sz="2400" dirty="0" smtClean="0">
                <a:latin typeface="Franklin Gothic Medium Cond" panose="020B0606030402020204" pitchFamily="34" charset="0"/>
              </a:rPr>
              <a:t>[Inverse relation]</a:t>
            </a:r>
            <a:endParaRPr lang="en-US" sz="2400"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5206923"/>
            <a:ext cx="1782413" cy="1651077"/>
          </a:xfrm>
          <a:prstGeom prst="rect">
            <a:avLst/>
          </a:prstGeom>
        </p:spPr>
      </p:pic>
      <p:sp>
        <p:nvSpPr>
          <p:cNvPr id="7" name="Rectangular Callout 6"/>
          <p:cNvSpPr/>
          <p:nvPr/>
        </p:nvSpPr>
        <p:spPr>
          <a:xfrm>
            <a:off x="1907930" y="5404433"/>
            <a:ext cx="7060223" cy="1256055"/>
          </a:xfrm>
          <a:prstGeom prst="wedgeRectCallout">
            <a:avLst>
              <a:gd name="adj1" fmla="val -52986"/>
              <a:gd name="adj2" fmla="val -819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RBI Cheap/Easy/Dovish Money Policy: </a:t>
            </a:r>
          </a:p>
          <a:p>
            <a:pPr algn="ctr"/>
            <a:r>
              <a:rPr lang="en-US" sz="2400" dirty="0">
                <a:latin typeface="Franklin Gothic Medium Cond" panose="020B0606030402020204" pitchFamily="34" charset="0"/>
              </a:rPr>
              <a:t>▼</a:t>
            </a:r>
            <a:r>
              <a:rPr lang="en-US" sz="2400" dirty="0"/>
              <a:t>RBI Interest </a:t>
            </a:r>
            <a:r>
              <a:rPr lang="en-US" sz="2400" dirty="0" smtClean="0"/>
              <a:t>Rates</a:t>
            </a:r>
            <a:r>
              <a:rPr lang="en-US" sz="2400" dirty="0"/>
              <a:t> </a:t>
            </a:r>
            <a:r>
              <a:rPr lang="en-US" sz="2400" dirty="0" smtClean="0"/>
              <a:t>= Bond yield</a:t>
            </a:r>
            <a:r>
              <a:rPr lang="en-US" sz="2400" dirty="0" smtClean="0">
                <a:latin typeface="Franklin Gothic Medium Cond" panose="020B0606030402020204" pitchFamily="34" charset="0"/>
              </a:rPr>
              <a:t>▲ </a:t>
            </a:r>
          </a:p>
          <a:p>
            <a:pPr algn="ctr"/>
            <a:r>
              <a:rPr lang="en-US" sz="2400" dirty="0" smtClean="0">
                <a:latin typeface="Franklin Gothic Medium Cond" panose="020B0606030402020204" pitchFamily="34" charset="0"/>
              </a:rPr>
              <a:t>[Inverse relation]</a:t>
            </a:r>
            <a:endParaRPr lang="en-US" sz="2400" dirty="0"/>
          </a:p>
        </p:txBody>
      </p:sp>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65573" y="3784070"/>
            <a:ext cx="1883074" cy="2248390"/>
          </a:xfrm>
          <a:prstGeom prst="rect">
            <a:avLst/>
          </a:prstGeom>
          <a:noFill/>
        </p:spPr>
        <p:style>
          <a:lnRef idx="2">
            <a:schemeClr val="accent4">
              <a:shade val="50000"/>
            </a:schemeClr>
          </a:lnRef>
          <a:fillRef idx="1">
            <a:schemeClr val="accent4"/>
          </a:fillRef>
          <a:effectRef idx="0">
            <a:schemeClr val="accent4"/>
          </a:effectRef>
          <a:fontRef idx="minor">
            <a:schemeClr val="lt1"/>
          </a:fontRef>
        </p:style>
      </p:pic>
      <p:sp>
        <p:nvSpPr>
          <p:cNvPr id="9" name="Down Arrow Callout 8"/>
          <p:cNvSpPr/>
          <p:nvPr/>
        </p:nvSpPr>
        <p:spPr>
          <a:xfrm>
            <a:off x="351692" y="2857500"/>
            <a:ext cx="3253154" cy="1535908"/>
          </a:xfrm>
          <a:prstGeom prst="downArrowCallout">
            <a:avLst>
              <a:gd name="adj1" fmla="val 25000"/>
              <a:gd name="adj2" fmla="val 25000"/>
              <a:gd name="adj3" fmla="val 15226"/>
              <a:gd name="adj4" fmla="val 75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Sell bonds, and buy shares to get bigger dividend on profits</a:t>
            </a:r>
            <a:endParaRPr lang="en-US" sz="2400" dirty="0"/>
          </a:p>
        </p:txBody>
      </p:sp>
      <p:sp>
        <p:nvSpPr>
          <p:cNvPr id="10" name="Rectangle 9"/>
          <p:cNvSpPr/>
          <p:nvPr/>
        </p:nvSpPr>
        <p:spPr>
          <a:xfrm>
            <a:off x="3763108" y="2620108"/>
            <a:ext cx="5380891" cy="28662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smtClean="0"/>
              <a:t>Similarly</a:t>
            </a:r>
          </a:p>
          <a:p>
            <a:pPr marL="342900" indent="-342900">
              <a:buFont typeface="+mj-lt"/>
              <a:buAutoNum type="arabicPeriod"/>
            </a:pPr>
            <a:r>
              <a:rPr lang="en-US" sz="2400" dirty="0" smtClean="0"/>
              <a:t>Boom Period </a:t>
            </a:r>
            <a:r>
              <a:rPr lang="en-US" sz="2400" dirty="0"/>
              <a:t>= Bond yield</a:t>
            </a:r>
            <a:r>
              <a:rPr lang="en-US" sz="2400" dirty="0">
                <a:latin typeface="Franklin Gothic Medium Cond" panose="020B0606030402020204" pitchFamily="34" charset="0"/>
              </a:rPr>
              <a:t>▲ </a:t>
            </a:r>
            <a:endParaRPr lang="en-US" sz="2400" dirty="0" smtClean="0">
              <a:latin typeface="Franklin Gothic Medium Cond" panose="020B0606030402020204" pitchFamily="34" charset="0"/>
            </a:endParaRPr>
          </a:p>
          <a:p>
            <a:pPr marL="342900" indent="-342900">
              <a:buFont typeface="+mj-lt"/>
              <a:buAutoNum type="arabicPeriod"/>
            </a:pPr>
            <a:r>
              <a:rPr lang="en-US" sz="2400" dirty="0" smtClean="0">
                <a:latin typeface="Franklin Gothic Medium Cond" panose="020B0606030402020204" pitchFamily="34" charset="0"/>
              </a:rPr>
              <a:t>Fear of recession, govt collapse= </a:t>
            </a:r>
            <a:r>
              <a:rPr lang="en-US" sz="2400" dirty="0"/>
              <a:t>Bond yield</a:t>
            </a:r>
            <a:r>
              <a:rPr lang="en-US" sz="2400" dirty="0">
                <a:latin typeface="Franklin Gothic Medium Cond" panose="020B0606030402020204" pitchFamily="34" charset="0"/>
              </a:rPr>
              <a:t>▲ </a:t>
            </a:r>
            <a:r>
              <a:rPr lang="en-US" sz="2400" dirty="0" smtClean="0">
                <a:latin typeface="Franklin Gothic Medium Cond" panose="020B0606030402020204" pitchFamily="34" charset="0"/>
              </a:rPr>
              <a:t> [if foreign investors run away]</a:t>
            </a:r>
            <a:endParaRPr lang="en-US" sz="2400" dirty="0">
              <a:latin typeface="Franklin Gothic Medium Cond" panose="020B0606030402020204" pitchFamily="34" charset="0"/>
            </a:endParaRPr>
          </a:p>
          <a:p>
            <a:pPr marL="342900" indent="-342900">
              <a:buFont typeface="+mj-lt"/>
              <a:buAutoNum type="arabicPeriod"/>
            </a:pPr>
            <a:r>
              <a:rPr lang="en-US" sz="2400" dirty="0" smtClean="0"/>
              <a:t>Fear of Donald Trump imposing tax on Americans who’ve invested in India= (Indian) Bond </a:t>
            </a:r>
            <a:r>
              <a:rPr lang="en-US" sz="2400" dirty="0"/>
              <a:t>yield</a:t>
            </a:r>
            <a:r>
              <a:rPr lang="en-US" sz="2400" dirty="0">
                <a:latin typeface="Franklin Gothic Medium Cond" panose="020B0606030402020204" pitchFamily="34" charset="0"/>
              </a:rPr>
              <a:t>▲ </a:t>
            </a:r>
            <a:endParaRPr lang="en-US" sz="2400" dirty="0"/>
          </a:p>
        </p:txBody>
      </p:sp>
      <p:sp>
        <p:nvSpPr>
          <p:cNvPr id="11" name="Pentagon 10"/>
          <p:cNvSpPr/>
          <p:nvPr/>
        </p:nvSpPr>
        <p:spPr>
          <a:xfrm rot="20289278">
            <a:off x="1477764" y="2217241"/>
            <a:ext cx="1087525" cy="571500"/>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Sells @90</a:t>
            </a:r>
            <a:endParaRPr lang="en-US" sz="1600" dirty="0"/>
          </a:p>
        </p:txBody>
      </p:sp>
      <p:sp>
        <p:nvSpPr>
          <p:cNvPr id="12" name="Pentagon 11"/>
          <p:cNvSpPr/>
          <p:nvPr/>
        </p:nvSpPr>
        <p:spPr>
          <a:xfrm rot="20289278">
            <a:off x="3457096" y="2082576"/>
            <a:ext cx="1079448" cy="571500"/>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Sells @80</a:t>
            </a:r>
            <a:endParaRPr lang="en-US" sz="1600" dirty="0"/>
          </a:p>
        </p:txBody>
      </p:sp>
    </p:spTree>
    <p:extLst>
      <p:ext uri="{BB962C8B-B14F-4D97-AF65-F5344CB8AC3E}">
        <p14:creationId xmlns:p14="http://schemas.microsoft.com/office/powerpoint/2010/main" val="290580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bg/>
                                          </p:spTgt>
                                        </p:tgtEl>
                                        <p:attrNameLst>
                                          <p:attrName>style.visibility</p:attrName>
                                        </p:attrNameLst>
                                      </p:cBhvr>
                                      <p:to>
                                        <p:strVal val="visible"/>
                                      </p:to>
                                    </p:set>
                                    <p:animEffect transition="in" filter="fade">
                                      <p:cBhvr>
                                        <p:cTn id="20" dur="500"/>
                                        <p:tgtEl>
                                          <p:spTgt spid="10">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3" end="3"/>
                                            </p:txEl>
                                          </p:spTgt>
                                        </p:tgtEl>
                                        <p:attrNameLst>
                                          <p:attrName>style.visibility</p:attrName>
                                        </p:attrNameLst>
                                      </p:cBhvr>
                                      <p:to>
                                        <p:strVal val="visible"/>
                                      </p:to>
                                    </p:set>
                                    <p:animEffect transition="in" filter="fade">
                                      <p:cBhvr>
                                        <p:cTn id="4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227931" cy="5467350"/>
          </a:xfrm>
          <a:prstGeom prst="rect">
            <a:avLst/>
          </a:prstGeom>
        </p:spPr>
      </p:pic>
      <p:sp>
        <p:nvSpPr>
          <p:cNvPr id="3" name="Rectangle 2"/>
          <p:cNvSpPr/>
          <p:nvPr/>
        </p:nvSpPr>
        <p:spPr>
          <a:xfrm>
            <a:off x="1" y="5064369"/>
            <a:ext cx="9144000" cy="17232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smtClean="0"/>
              <a:t>Other variables</a:t>
            </a:r>
          </a:p>
          <a:p>
            <a:pPr marL="342900" indent="-342900">
              <a:buAutoNum type="arabicPeriod"/>
            </a:pPr>
            <a:r>
              <a:rPr lang="en-US" dirty="0" smtClean="0">
                <a:solidFill>
                  <a:srgbClr val="FFC000"/>
                </a:solidFill>
              </a:rPr>
              <a:t>Oil company’s own bonds: </a:t>
            </a:r>
            <a:r>
              <a:rPr lang="en-US" dirty="0" smtClean="0"/>
              <a:t>yield rise when crude oil price fall, because company may ‘collapse or default”, so better sell oil </a:t>
            </a:r>
            <a:r>
              <a:rPr lang="en-US" dirty="0" err="1" smtClean="0"/>
              <a:t>co’s</a:t>
            </a:r>
            <a:r>
              <a:rPr lang="en-US" dirty="0" smtClean="0"/>
              <a:t> bonds &amp; run away.</a:t>
            </a:r>
          </a:p>
          <a:p>
            <a:pPr marL="342900" indent="-342900">
              <a:buAutoNum type="arabicPeriod"/>
            </a:pPr>
            <a:r>
              <a:rPr lang="en-US" dirty="0" smtClean="0"/>
              <a:t>Even Shale Gas </a:t>
            </a:r>
            <a:r>
              <a:rPr lang="en-US" dirty="0" err="1" smtClean="0"/>
              <a:t>Co’s</a:t>
            </a:r>
            <a:r>
              <a:rPr lang="en-US" dirty="0" smtClean="0"/>
              <a:t> bond yield will rise, because if oil is cheap, only idiot will buy shale gas-&gt; they may also default. BUT IF Trump gave subsidies to shale cos, yield may not fall, but then US treasury Bond’s yield may rise on account of high fiscal deficit… </a:t>
            </a:r>
            <a:r>
              <a:rPr lang="en-US" dirty="0" smtClean="0">
                <a:solidFill>
                  <a:srgbClr val="FFC000"/>
                </a:solidFill>
              </a:rPr>
              <a:t>&lt;and so forth PH.D. goes on……&gt;</a:t>
            </a:r>
            <a:endParaRPr lang="en-US" dirty="0">
              <a:solidFill>
                <a:srgbClr val="FFC000"/>
              </a:solidFill>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55047" y="1661394"/>
            <a:ext cx="1672992" cy="1204554"/>
          </a:xfrm>
          <a:prstGeom prst="rect">
            <a:avLst/>
          </a:prstGeom>
        </p:spPr>
      </p:pic>
      <p:sp>
        <p:nvSpPr>
          <p:cNvPr id="5" name="Rectangle 4"/>
          <p:cNvSpPr/>
          <p:nvPr/>
        </p:nvSpPr>
        <p:spPr>
          <a:xfrm>
            <a:off x="6277707" y="1916723"/>
            <a:ext cx="2866294" cy="5539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Before Bank deposit interest </a:t>
            </a:r>
            <a:r>
              <a:rPr lang="en-US" dirty="0" smtClean="0">
                <a:latin typeface="Franklin Gothic Medium Cond" panose="020B0606030402020204" pitchFamily="34" charset="0"/>
              </a:rPr>
              <a:t>▼, safer to go in G-sec ?</a:t>
            </a:r>
            <a:endParaRPr lang="en-US" dirty="0"/>
          </a:p>
        </p:txBody>
      </p:sp>
    </p:spTree>
    <p:extLst>
      <p:ext uri="{BB962C8B-B14F-4D97-AF65-F5344CB8AC3E}">
        <p14:creationId xmlns:p14="http://schemas.microsoft.com/office/powerpoint/2010/main" val="412644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200" dirty="0">
                <a:latin typeface="Franklin Gothic Demi" panose="020B0703020102020204" pitchFamily="34" charset="0"/>
              </a:rPr>
              <a:t>India’s sovereign bond yield will rise when </a:t>
            </a:r>
            <a:r>
              <a:rPr lang="en-US" sz="3200" dirty="0" smtClean="0">
                <a:latin typeface="Franklin Gothic Demi" panose="020B0703020102020204" pitchFamily="34" charset="0"/>
              </a:rPr>
              <a:t>_____ .</a:t>
            </a:r>
            <a:endParaRPr lang="en-US" sz="3200" dirty="0">
              <a:latin typeface="Franklin Gothic Demi" panose="020B0703020102020204" pitchFamily="34" charset="0"/>
            </a:endParaRPr>
          </a:p>
          <a:p>
            <a:pPr marL="742950" indent="-742950">
              <a:buFont typeface="+mj-lt"/>
              <a:buAutoNum type="arabicPeriod"/>
            </a:pPr>
            <a:r>
              <a:rPr lang="en-US" sz="3200" dirty="0">
                <a:latin typeface="Franklin Gothic Demi" panose="020B0703020102020204" pitchFamily="34" charset="0"/>
              </a:rPr>
              <a:t>RBI pursues cheap money policy</a:t>
            </a:r>
          </a:p>
          <a:p>
            <a:pPr marL="742950" indent="-742950">
              <a:buFont typeface="+mj-lt"/>
              <a:buAutoNum type="arabicPeriod"/>
            </a:pPr>
            <a:r>
              <a:rPr lang="en-US" sz="3200" dirty="0">
                <a:latin typeface="Franklin Gothic Demi" panose="020B0703020102020204" pitchFamily="34" charset="0"/>
              </a:rPr>
              <a:t>Rating agencies degrade India’s sovereign credit rating.</a:t>
            </a:r>
          </a:p>
          <a:p>
            <a:pPr marL="742950" indent="-742950">
              <a:buFont typeface="+mj-lt"/>
              <a:buAutoNum type="arabicPeriod"/>
            </a:pPr>
            <a:r>
              <a:rPr lang="en-US" sz="3200" dirty="0">
                <a:latin typeface="Franklin Gothic Demi" panose="020B0703020102020204" pitchFamily="34" charset="0"/>
              </a:rPr>
              <a:t>Indian economy is undergoing a boom period.</a:t>
            </a:r>
          </a:p>
          <a:p>
            <a:pPr marL="514350" indent="-514350">
              <a:buAutoNum type="arabicPeriod"/>
            </a:pPr>
            <a:endParaRPr lang="en-US" sz="3200" dirty="0">
              <a:latin typeface="Franklin Gothic Demi" panose="020B0703020102020204" pitchFamily="34" charset="0"/>
            </a:endParaRPr>
          </a:p>
          <a:p>
            <a:pPr marL="0" indent="0">
              <a:buNone/>
            </a:pPr>
            <a:r>
              <a:rPr lang="en-US" sz="3200" dirty="0">
                <a:latin typeface="Franklin Gothic Demi" panose="020B0703020102020204" pitchFamily="34" charset="0"/>
              </a:rPr>
              <a:t>Answer Choices</a:t>
            </a:r>
          </a:p>
          <a:p>
            <a:pPr marL="0" indent="0">
              <a:buNone/>
            </a:pPr>
            <a:r>
              <a:rPr lang="en-US" sz="3200" dirty="0">
                <a:latin typeface="Franklin Gothic Demi" panose="020B0703020102020204" pitchFamily="34" charset="0"/>
              </a:rPr>
              <a:t>a. Only 1 and 2 		(b) Only 1 and 3</a:t>
            </a:r>
          </a:p>
          <a:p>
            <a:pPr marL="0" indent="0">
              <a:buNone/>
            </a:pPr>
            <a:r>
              <a:rPr lang="en-US" sz="3200" dirty="0">
                <a:latin typeface="Franklin Gothic Demi" panose="020B0703020102020204" pitchFamily="34" charset="0"/>
              </a:rPr>
              <a:t>c. Only 2 and 3 		(d) all 1, 2 and 3</a:t>
            </a:r>
          </a:p>
          <a:p>
            <a:endParaRPr lang="en-US" dirty="0"/>
          </a:p>
        </p:txBody>
      </p:sp>
      <p:sp>
        <p:nvSpPr>
          <p:cNvPr id="3" name="Text Placeholder 2"/>
          <p:cNvSpPr>
            <a:spLocks noGrp="1"/>
          </p:cNvSpPr>
          <p:nvPr>
            <p:ph type="body" sz="quarter" idx="13"/>
          </p:nvPr>
        </p:nvSpPr>
        <p:spPr/>
        <p:txBody>
          <a:bodyPr/>
          <a:lstStyle/>
          <a:p>
            <a:r>
              <a:rPr lang="en-US" dirty="0" smtClean="0"/>
              <a:t>Mock question for prelims</a:t>
            </a:r>
            <a:endParaRPr lang="en-US" dirty="0"/>
          </a:p>
        </p:txBody>
      </p:sp>
    </p:spTree>
    <p:extLst>
      <p:ext uri="{BB962C8B-B14F-4D97-AF65-F5344CB8AC3E}">
        <p14:creationId xmlns:p14="http://schemas.microsoft.com/office/powerpoint/2010/main" val="1854161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Coupon bond</a:t>
            </a:r>
            <a:endParaRPr lang="en-US" dirty="0"/>
          </a:p>
        </p:txBody>
      </p:sp>
      <p:pic>
        <p:nvPicPr>
          <p:cNvPr id="3" name="Picture 2" descr="http://upload.wikimedia.org/wikipedia/commons/9/9f/BabyBondLA.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795523"/>
            <a:ext cx="8062546" cy="45709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61646" y="5509801"/>
            <a:ext cx="7200900" cy="11166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t>7.5 cent x 4 years = $0.30 cents.</a:t>
            </a:r>
          </a:p>
          <a:p>
            <a:pPr algn="ctr"/>
            <a:r>
              <a:rPr lang="en-US" sz="3200" dirty="0" smtClean="0"/>
              <a:t>$0.30 / 5 = 6% interest on coupon bond.</a:t>
            </a:r>
            <a:endParaRPr lang="en-US" sz="3200" dirty="0"/>
          </a:p>
        </p:txBody>
      </p:sp>
      <p:sp>
        <p:nvSpPr>
          <p:cNvPr id="5" name="Up Arrow Callout 4"/>
          <p:cNvSpPr/>
          <p:nvPr/>
        </p:nvSpPr>
        <p:spPr>
          <a:xfrm>
            <a:off x="6409592" y="4844562"/>
            <a:ext cx="1652954" cy="52187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Coupons</a:t>
            </a:r>
            <a:endParaRPr lang="en-US" dirty="0"/>
          </a:p>
        </p:txBody>
      </p:sp>
    </p:spTree>
    <p:extLst>
      <p:ext uri="{BB962C8B-B14F-4D97-AF65-F5344CB8AC3E}">
        <p14:creationId xmlns:p14="http://schemas.microsoft.com/office/powerpoint/2010/main" val="33543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50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Coupon bond = “bond without coupons”</a:t>
            </a:r>
            <a:endParaRPr lang="en-US" dirty="0"/>
          </a:p>
        </p:txBody>
      </p:sp>
      <p:pic>
        <p:nvPicPr>
          <p:cNvPr id="3" name="Picture 2" descr="http://upload.wikimedia.org/wikipedia/commons/9/9f/BabyBondLA.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795523"/>
            <a:ext cx="6427177" cy="45709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18846" y="5225608"/>
            <a:ext cx="7825154" cy="1632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3600" dirty="0" smtClean="0">
                <a:effectLst>
                  <a:outerShdw blurRad="38100" dist="38100" dir="2700000" algn="tl">
                    <a:srgbClr val="000000">
                      <a:alpha val="43137"/>
                    </a:srgbClr>
                  </a:outerShdw>
                </a:effectLst>
              </a:rPr>
              <a:t>Sell at discounted price of $4</a:t>
            </a:r>
          </a:p>
          <a:p>
            <a:pPr marL="571500" indent="-571500">
              <a:buFont typeface="Arial" panose="020B0604020202020204" pitchFamily="34" charset="0"/>
              <a:buChar char="•"/>
            </a:pPr>
            <a:r>
              <a:rPr lang="en-US" sz="3600" dirty="0" smtClean="0">
                <a:effectLst>
                  <a:outerShdw blurRad="38100" dist="38100" dir="2700000" algn="tl">
                    <a:srgbClr val="000000">
                      <a:alpha val="43137"/>
                    </a:srgbClr>
                  </a:outerShdw>
                </a:effectLst>
              </a:rPr>
              <a:t>Purchase at face value of $5 after 4 years.</a:t>
            </a:r>
          </a:p>
          <a:p>
            <a:pPr marL="571500" indent="-571500">
              <a:buFont typeface="Arial" panose="020B0604020202020204" pitchFamily="34" charset="0"/>
              <a:buChar char="•"/>
            </a:pPr>
            <a:r>
              <a:rPr lang="en-US" sz="3600" dirty="0" smtClean="0">
                <a:effectLst>
                  <a:outerShdw blurRad="38100" dist="38100" dir="2700000" algn="tl">
                    <a:srgbClr val="000000">
                      <a:alpha val="43137"/>
                    </a:srgbClr>
                  </a:outerShdw>
                </a:effectLst>
              </a:rPr>
              <a:t>Interest paid: ¼=25%</a:t>
            </a:r>
            <a:endParaRPr lang="en-US" sz="3600" dirty="0">
              <a:effectLst>
                <a:outerShdw blurRad="38100" dist="38100" dir="2700000" algn="tl">
                  <a:srgbClr val="000000">
                    <a:alpha val="43137"/>
                  </a:srgbClr>
                </a:outerShdw>
              </a:effectLst>
            </a:endParaRPr>
          </a:p>
        </p:txBody>
      </p:sp>
      <p:sp>
        <p:nvSpPr>
          <p:cNvPr id="6" name="Rectangular Callout 5"/>
          <p:cNvSpPr/>
          <p:nvPr/>
        </p:nvSpPr>
        <p:spPr>
          <a:xfrm>
            <a:off x="6427177" y="1661746"/>
            <a:ext cx="2470638" cy="1547446"/>
          </a:xfrm>
          <a:prstGeom prst="wedgeRectCallout">
            <a:avLst>
              <a:gd name="adj1" fmla="val -88093"/>
              <a:gd name="adj2" fmla="val 164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Bearer bonds: </a:t>
            </a:r>
            <a:endParaRPr lang="en-US" sz="2400" dirty="0" smtClean="0">
              <a:effectLst>
                <a:outerShdw blurRad="38100" dist="38100" dir="2700000" algn="tl">
                  <a:srgbClr val="000000">
                    <a:alpha val="43137"/>
                  </a:srgbClr>
                </a:outerShdw>
              </a:effectLst>
            </a:endParaRPr>
          </a:p>
          <a:p>
            <a:pPr algn="ctr"/>
            <a:r>
              <a:rPr lang="en-US" sz="2400" dirty="0" smtClean="0">
                <a:effectLst>
                  <a:outerShdw blurRad="38100" dist="38100" dir="2700000" algn="tl">
                    <a:srgbClr val="000000">
                      <a:alpha val="43137"/>
                    </a:srgbClr>
                  </a:outerShdw>
                </a:effectLst>
              </a:rPr>
              <a:t>no </a:t>
            </a:r>
            <a:r>
              <a:rPr lang="en-US" sz="2400" dirty="0">
                <a:effectLst>
                  <a:outerShdw blurRad="38100" dist="38100" dir="2700000" algn="tl">
                    <a:srgbClr val="000000">
                      <a:alpha val="43137"/>
                    </a:srgbClr>
                  </a:outerShdw>
                </a:effectLst>
              </a:rPr>
              <a:t>name, records</a:t>
            </a:r>
          </a:p>
          <a:p>
            <a:pPr algn="ctr"/>
            <a:r>
              <a:rPr lang="en-US" sz="2400" dirty="0">
                <a:effectLst>
                  <a:outerShdw blurRad="38100" dist="38100" dir="2700000" algn="tl">
                    <a:srgbClr val="000000">
                      <a:alpha val="43137"/>
                    </a:srgbClr>
                  </a:outerShdw>
                </a:effectLst>
              </a:rPr>
              <a:t>Usually in war times.</a:t>
            </a:r>
          </a:p>
        </p:txBody>
      </p:sp>
    </p:spTree>
    <p:extLst>
      <p:ext uri="{BB962C8B-B14F-4D97-AF65-F5344CB8AC3E}">
        <p14:creationId xmlns:p14="http://schemas.microsoft.com/office/powerpoint/2010/main" val="12128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156084927"/>
              </p:ext>
            </p:extLst>
          </p:nvPr>
        </p:nvGraphicFramePr>
        <p:xfrm>
          <a:off x="0" y="2969703"/>
          <a:ext cx="9144000" cy="2260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Content Placeholder 3"/>
          <p:cNvGraphicFramePr>
            <a:graphicFrameLocks/>
          </p:cNvGraphicFramePr>
          <p:nvPr>
            <p:extLst>
              <p:ext uri="{D42A27DB-BD31-4B8C-83A1-F6EECF244321}">
                <p14:modId xmlns:p14="http://schemas.microsoft.com/office/powerpoint/2010/main" val="3920780664"/>
              </p:ext>
            </p:extLst>
          </p:nvPr>
        </p:nvGraphicFramePr>
        <p:xfrm>
          <a:off x="0" y="4458983"/>
          <a:ext cx="9144000" cy="2588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Picture 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 y="0"/>
            <a:ext cx="4447576" cy="2306972"/>
          </a:xfrm>
          <a:prstGeom prst="rect">
            <a:avLst/>
          </a:prstGeom>
        </p:spPr>
      </p:pic>
      <p:sp>
        <p:nvSpPr>
          <p:cNvPr id="5" name="Rectangular Callout 4"/>
          <p:cNvSpPr/>
          <p:nvPr/>
        </p:nvSpPr>
        <p:spPr>
          <a:xfrm>
            <a:off x="4572000" y="1152421"/>
            <a:ext cx="4328719" cy="1657891"/>
          </a:xfrm>
          <a:prstGeom prst="wedgeRectCallout">
            <a:avLst>
              <a:gd name="adj1" fmla="val -20058"/>
              <a:gd name="adj2" fmla="val 6857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t>In UPSC prelims hardly 1-2 MCQs come from “Finance”, and that too requiring very superficial knowledge. </a:t>
            </a:r>
            <a:endParaRPr lang="en-US" sz="2400" dirty="0"/>
          </a:p>
        </p:txBody>
      </p:sp>
    </p:spTree>
    <p:extLst>
      <p:ext uri="{BB962C8B-B14F-4D97-AF65-F5344CB8AC3E}">
        <p14:creationId xmlns:p14="http://schemas.microsoft.com/office/powerpoint/2010/main" val="206709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46F18FA-0468-4751-835D-404FB6471C39}"/>
                                            </p:graphicEl>
                                          </p:spTgt>
                                        </p:tgtEl>
                                        <p:attrNameLst>
                                          <p:attrName>style.visibility</p:attrName>
                                        </p:attrNameLst>
                                      </p:cBhvr>
                                      <p:to>
                                        <p:strVal val="visible"/>
                                      </p:to>
                                    </p:set>
                                    <p:animEffect transition="in" filter="fade">
                                      <p:cBhvr>
                                        <p:cTn id="12" dur="500"/>
                                        <p:tgtEl>
                                          <p:spTgt spid="4">
                                            <p:graphicEl>
                                              <a:dgm id="{346F18FA-0468-4751-835D-404FB6471C3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5FCCC7C-7980-45CF-A17C-1CC5CEA2F5E8}"/>
                                            </p:graphicEl>
                                          </p:spTgt>
                                        </p:tgtEl>
                                        <p:attrNameLst>
                                          <p:attrName>style.visibility</p:attrName>
                                        </p:attrNameLst>
                                      </p:cBhvr>
                                      <p:to>
                                        <p:strVal val="visible"/>
                                      </p:to>
                                    </p:set>
                                    <p:animEffect transition="in" filter="fade">
                                      <p:cBhvr>
                                        <p:cTn id="17" dur="500"/>
                                        <p:tgtEl>
                                          <p:spTgt spid="4">
                                            <p:graphicEl>
                                              <a:dgm id="{35FCCC7C-7980-45CF-A17C-1CC5CEA2F5E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38C150C-427A-46D8-B152-4745FB23BCC3}"/>
                                            </p:graphicEl>
                                          </p:spTgt>
                                        </p:tgtEl>
                                        <p:attrNameLst>
                                          <p:attrName>style.visibility</p:attrName>
                                        </p:attrNameLst>
                                      </p:cBhvr>
                                      <p:to>
                                        <p:strVal val="visible"/>
                                      </p:to>
                                    </p:set>
                                    <p:animEffect transition="in" filter="fade">
                                      <p:cBhvr>
                                        <p:cTn id="22" dur="500"/>
                                        <p:tgtEl>
                                          <p:spTgt spid="4">
                                            <p:graphicEl>
                                              <a:dgm id="{438C150C-427A-46D8-B152-4745FB23BCC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850C5C52-C88E-499F-9A61-0565AB34DA3A}"/>
                                            </p:graphicEl>
                                          </p:spTgt>
                                        </p:tgtEl>
                                        <p:attrNameLst>
                                          <p:attrName>style.visibility</p:attrName>
                                        </p:attrNameLst>
                                      </p:cBhvr>
                                      <p:to>
                                        <p:strVal val="visible"/>
                                      </p:to>
                                    </p:set>
                                    <p:animEffect transition="in" filter="fade">
                                      <p:cBhvr>
                                        <p:cTn id="27" dur="500"/>
                                        <p:tgtEl>
                                          <p:spTgt spid="4">
                                            <p:graphicEl>
                                              <a:dgm id="{850C5C52-C88E-499F-9A61-0565AB34DA3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2" grpId="0">
        <p:bldAsOne/>
      </p:bldGraphic>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Fiat Money: more in this </a:t>
            </a:r>
            <a:r>
              <a:rPr lang="en-US" dirty="0" smtClean="0">
                <a:hlinkClick r:id="rId3"/>
              </a:rPr>
              <a:t>lecture link</a:t>
            </a:r>
            <a:endParaRPr lang="en-US" dirty="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282" y="914399"/>
            <a:ext cx="8675436" cy="4388884"/>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4282" y="5422159"/>
            <a:ext cx="8675436" cy="618202"/>
          </a:xfrm>
          <a:prstGeom prst="rect">
            <a:avLst/>
          </a:prstGeom>
        </p:spPr>
      </p:pic>
      <p:sp>
        <p:nvSpPr>
          <p:cNvPr id="6" name="Frame 5"/>
          <p:cNvSpPr/>
          <p:nvPr/>
        </p:nvSpPr>
        <p:spPr>
          <a:xfrm>
            <a:off x="2268071" y="1586753"/>
            <a:ext cx="3236258" cy="41237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931985" y="5975637"/>
            <a:ext cx="7732167" cy="5627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dirty="0" smtClean="0"/>
              <a:t>Currency: zero interest, anonymous bearer bond.</a:t>
            </a:r>
            <a:endParaRPr lang="en-US" sz="3200" dirty="0"/>
          </a:p>
        </p:txBody>
      </p:sp>
    </p:spTree>
    <p:extLst>
      <p:ext uri="{BB962C8B-B14F-4D97-AF65-F5344CB8AC3E}">
        <p14:creationId xmlns:p14="http://schemas.microsoft.com/office/powerpoint/2010/main" val="412282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2068" b="8579"/>
          <a:stretch/>
        </p:blipFill>
        <p:spPr>
          <a:xfrm>
            <a:off x="-17586" y="298527"/>
            <a:ext cx="9161585" cy="599676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4201248852"/>
              </p:ext>
            </p:extLst>
          </p:nvPr>
        </p:nvGraphicFramePr>
        <p:xfrm>
          <a:off x="-17587" y="795523"/>
          <a:ext cx="9152793" cy="5499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a:xfrm>
            <a:off x="0" y="0"/>
            <a:ext cx="9144000" cy="795523"/>
          </a:xfrm>
          <a:ln/>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r>
              <a:rPr lang="en-US" dirty="0" smtClean="0"/>
              <a:t>BES171: </a:t>
            </a:r>
            <a:r>
              <a:rPr lang="en-US" strike="sngStrike" dirty="0" smtClean="0"/>
              <a:t>1) Banking </a:t>
            </a:r>
            <a:r>
              <a:rPr lang="en-US" dirty="0" smtClean="0"/>
              <a:t>2) </a:t>
            </a:r>
            <a:r>
              <a:rPr lang="en-US" dirty="0" smtClean="0">
                <a:solidFill>
                  <a:srgbClr val="FFFF00"/>
                </a:solidFill>
              </a:rPr>
              <a:t>Finance</a:t>
            </a:r>
            <a:r>
              <a:rPr lang="en-US" dirty="0" smtClean="0"/>
              <a:t> 3) Insurance 4) Financial Inclusion</a:t>
            </a:r>
            <a:endParaRPr lang="en-US" dirty="0"/>
          </a:p>
        </p:txBody>
      </p:sp>
    </p:spTree>
    <p:extLst>
      <p:ext uri="{BB962C8B-B14F-4D97-AF65-F5344CB8AC3E}">
        <p14:creationId xmlns:p14="http://schemas.microsoft.com/office/powerpoint/2010/main" val="21674800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68447"/>
            <a:ext cx="2776589" cy="2776589"/>
          </a:xfrm>
          <a:prstGeom prst="rect">
            <a:avLst/>
          </a:prstGeom>
        </p:spPr>
      </p:pic>
      <p:pic>
        <p:nvPicPr>
          <p:cNvPr id="7" name="Picture 6"/>
          <p:cNvPicPr>
            <a:picLocks noChangeAspect="1"/>
          </p:cNvPicPr>
          <p:nvPr/>
        </p:nvPicPr>
        <p:blipFill>
          <a:blip r:embed="rId4"/>
          <a:stretch>
            <a:fillRect/>
          </a:stretch>
        </p:blipFill>
        <p:spPr>
          <a:xfrm>
            <a:off x="4207033" y="142613"/>
            <a:ext cx="4634963" cy="3169087"/>
          </a:xfrm>
          <a:prstGeom prst="rect">
            <a:avLst/>
          </a:prstGeom>
        </p:spPr>
      </p:pic>
      <p:graphicFrame>
        <p:nvGraphicFramePr>
          <p:cNvPr id="2" name="Diagram 1"/>
          <p:cNvGraphicFramePr/>
          <p:nvPr>
            <p:extLst>
              <p:ext uri="{D42A27DB-BD31-4B8C-83A1-F6EECF244321}">
                <p14:modId xmlns:p14="http://schemas.microsoft.com/office/powerpoint/2010/main" val="636328855"/>
              </p:ext>
            </p:extLst>
          </p:nvPr>
        </p:nvGraphicFramePr>
        <p:xfrm>
          <a:off x="228600" y="2901462"/>
          <a:ext cx="8809892" cy="35960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1440241">
            <a:off x="2425786" y="1467885"/>
            <a:ext cx="5476674" cy="3687627"/>
          </a:xfrm>
          <a:prstGeom prst="rect">
            <a:avLst/>
          </a:prstGeom>
        </p:spPr>
      </p:pic>
    </p:spTree>
    <p:extLst>
      <p:ext uri="{BB962C8B-B14F-4D97-AF65-F5344CB8AC3E}">
        <p14:creationId xmlns:p14="http://schemas.microsoft.com/office/powerpoint/2010/main" val="411074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2068" b="8579"/>
          <a:stretch/>
        </p:blipFill>
        <p:spPr>
          <a:xfrm>
            <a:off x="-17586" y="298527"/>
            <a:ext cx="9161585" cy="5996765"/>
          </a:xfrm>
          <a:prstGeom prst="rect">
            <a:avLst/>
          </a:prstGeom>
        </p:spPr>
      </p:pic>
      <p:sp>
        <p:nvSpPr>
          <p:cNvPr id="2" name="Title 1"/>
          <p:cNvSpPr>
            <a:spLocks noGrp="1"/>
          </p:cNvSpPr>
          <p:nvPr>
            <p:ph type="title"/>
          </p:nvPr>
        </p:nvSpPr>
        <p:spPr/>
        <p:txBody>
          <a:bodyPr>
            <a:normAutofit/>
          </a:bodyPr>
          <a:lstStyle/>
          <a:p>
            <a:r>
              <a:rPr lang="en-US" dirty="0" smtClean="0"/>
              <a:t>Equity: IF profit-&gt; sharing (Dividend)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6401695"/>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1586729" y="6100730"/>
            <a:ext cx="6107186" cy="491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Dividend Tax @company (before giving to investor)</a:t>
            </a:r>
            <a:endParaRPr lang="en-US" sz="2400" dirty="0"/>
          </a:p>
        </p:txBody>
      </p:sp>
    </p:spTree>
    <p:extLst>
      <p:ext uri="{BB962C8B-B14F-4D97-AF65-F5344CB8AC3E}">
        <p14:creationId xmlns:p14="http://schemas.microsoft.com/office/powerpoint/2010/main" val="347107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6B1529E-DADC-4837-9CD5-16850BB061F8}"/>
                                            </p:graphicEl>
                                          </p:spTgt>
                                        </p:tgtEl>
                                        <p:attrNameLst>
                                          <p:attrName>style.visibility</p:attrName>
                                        </p:attrNameLst>
                                      </p:cBhvr>
                                      <p:to>
                                        <p:strVal val="visible"/>
                                      </p:to>
                                    </p:set>
                                    <p:animEffect transition="in" filter="fade">
                                      <p:cBhvr>
                                        <p:cTn id="7" dur="500"/>
                                        <p:tgtEl>
                                          <p:spTgt spid="4">
                                            <p:graphicEl>
                                              <a:dgm id="{56B1529E-DADC-4837-9CD5-16850BB061F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F83DE47-8460-4180-B696-1F2C4E8C856B}"/>
                                            </p:graphicEl>
                                          </p:spTgt>
                                        </p:tgtEl>
                                        <p:attrNameLst>
                                          <p:attrName>style.visibility</p:attrName>
                                        </p:attrNameLst>
                                      </p:cBhvr>
                                      <p:to>
                                        <p:strVal val="visible"/>
                                      </p:to>
                                    </p:set>
                                    <p:animEffect transition="in" filter="fade">
                                      <p:cBhvr>
                                        <p:cTn id="12" dur="500"/>
                                        <p:tgtEl>
                                          <p:spTgt spid="4">
                                            <p:graphicEl>
                                              <a:dgm id="{BF83DE47-8460-4180-B696-1F2C4E8C856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C3B27781-12BF-40F5-A87E-EC58F288E752}"/>
                                            </p:graphicEl>
                                          </p:spTgt>
                                        </p:tgtEl>
                                        <p:attrNameLst>
                                          <p:attrName>style.visibility</p:attrName>
                                        </p:attrNameLst>
                                      </p:cBhvr>
                                      <p:to>
                                        <p:strVal val="visible"/>
                                      </p:to>
                                    </p:set>
                                    <p:animEffect transition="in" filter="fade">
                                      <p:cBhvr>
                                        <p:cTn id="17" dur="500"/>
                                        <p:tgtEl>
                                          <p:spTgt spid="4">
                                            <p:graphicEl>
                                              <a:dgm id="{C3B27781-12BF-40F5-A87E-EC58F288E75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DB06793-B303-4702-9EA0-3ED5F37BC106}"/>
                                            </p:graphicEl>
                                          </p:spTgt>
                                        </p:tgtEl>
                                        <p:attrNameLst>
                                          <p:attrName>style.visibility</p:attrName>
                                        </p:attrNameLst>
                                      </p:cBhvr>
                                      <p:to>
                                        <p:strVal val="visible"/>
                                      </p:to>
                                    </p:set>
                                    <p:animEffect transition="in" filter="fade">
                                      <p:cBhvr>
                                        <p:cTn id="22" dur="500"/>
                                        <p:tgtEl>
                                          <p:spTgt spid="4">
                                            <p:graphicEl>
                                              <a:dgm id="{5DB06793-B303-4702-9EA0-3ED5F37BC1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Taxability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3250572"/>
              </p:ext>
            </p:extLst>
          </p:nvPr>
        </p:nvGraphicFramePr>
        <p:xfrm>
          <a:off x="2457974" y="3304808"/>
          <a:ext cx="4739780" cy="2860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8842" y="3055892"/>
            <a:ext cx="2183177" cy="2111832"/>
          </a:xfrm>
          <a:prstGeom prst="rect">
            <a:avLst/>
          </a:prstGeom>
        </p:spPr>
      </p:pic>
      <p:pic>
        <p:nvPicPr>
          <p:cNvPr id="6" name="Picture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12554" y="1333098"/>
            <a:ext cx="2011542" cy="2028943"/>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48926" y="495694"/>
            <a:ext cx="1507338" cy="1520377"/>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02099" y="3159556"/>
            <a:ext cx="2183177" cy="2111832"/>
          </a:xfrm>
          <a:prstGeom prst="rect">
            <a:avLst/>
          </a:prstGeom>
        </p:spPr>
      </p:pic>
      <p:sp>
        <p:nvSpPr>
          <p:cNvPr id="11" name="Pentagon 10"/>
          <p:cNvSpPr/>
          <p:nvPr/>
        </p:nvSpPr>
        <p:spPr>
          <a:xfrm rot="17834393">
            <a:off x="4827864" y="2242378"/>
            <a:ext cx="1480657" cy="749633"/>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t>Rs. 7.60</a:t>
            </a:r>
            <a:endParaRPr lang="en-US" sz="2400" dirty="0"/>
          </a:p>
        </p:txBody>
      </p:sp>
      <p:sp>
        <p:nvSpPr>
          <p:cNvPr id="12" name="Pentagon 11"/>
          <p:cNvSpPr/>
          <p:nvPr/>
        </p:nvSpPr>
        <p:spPr>
          <a:xfrm rot="17834393">
            <a:off x="6508238" y="2428984"/>
            <a:ext cx="1480657" cy="749633"/>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smtClean="0"/>
              <a:t>5% TDS</a:t>
            </a:r>
            <a:endParaRPr lang="en-US" sz="2800" dirty="0"/>
          </a:p>
        </p:txBody>
      </p:sp>
      <p:pic>
        <p:nvPicPr>
          <p:cNvPr id="14" name="Picture 1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990952" y="562565"/>
            <a:ext cx="1787775" cy="1850873"/>
          </a:xfrm>
          <a:prstGeom prst="rect">
            <a:avLst/>
          </a:prstGeom>
        </p:spPr>
      </p:pic>
      <p:sp>
        <p:nvSpPr>
          <p:cNvPr id="16" name="Left Arrow 15"/>
          <p:cNvSpPr/>
          <p:nvPr/>
        </p:nvSpPr>
        <p:spPr>
          <a:xfrm rot="3920125">
            <a:off x="257025" y="1844317"/>
            <a:ext cx="2399861" cy="1468750"/>
          </a:xfrm>
          <a:prstGeom prst="leftArrow">
            <a:avLst>
              <a:gd name="adj1" fmla="val 8069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Dividend distribution tax</a:t>
            </a:r>
          </a:p>
          <a:p>
            <a:pPr algn="ctr"/>
            <a:r>
              <a:rPr lang="en-US" sz="2000" dirty="0" smtClean="0">
                <a:effectLst>
                  <a:outerShdw blurRad="38100" dist="38100" dir="2700000" algn="tl">
                    <a:srgbClr val="000000">
                      <a:alpha val="43137"/>
                    </a:srgbClr>
                  </a:outerShdw>
                </a:effectLst>
              </a:rPr>
              <a:t>@source</a:t>
            </a:r>
            <a:endParaRPr lang="en-US" sz="2000" dirty="0">
              <a:effectLst>
                <a:outerShdw blurRad="38100" dist="38100" dir="2700000" algn="tl">
                  <a:srgbClr val="000000">
                    <a:alpha val="43137"/>
                  </a:srgbClr>
                </a:outerShdw>
              </a:effectLst>
            </a:endParaRPr>
          </a:p>
        </p:txBody>
      </p:sp>
      <p:sp>
        <p:nvSpPr>
          <p:cNvPr id="18" name="Pentagon 17"/>
          <p:cNvSpPr/>
          <p:nvPr/>
        </p:nvSpPr>
        <p:spPr>
          <a:xfrm rot="17834393">
            <a:off x="2158409" y="2171211"/>
            <a:ext cx="1480657" cy="749633"/>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t>Remaining amount</a:t>
            </a:r>
            <a:endParaRPr lang="en-US" sz="2000" dirty="0"/>
          </a:p>
        </p:txBody>
      </p:sp>
      <p:sp>
        <p:nvSpPr>
          <p:cNvPr id="19" name="Explosion 2 18"/>
          <p:cNvSpPr/>
          <p:nvPr/>
        </p:nvSpPr>
        <p:spPr>
          <a:xfrm>
            <a:off x="1059464" y="4711604"/>
            <a:ext cx="2013357" cy="1291905"/>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Boom</a:t>
            </a:r>
            <a:endParaRPr lang="en-US" sz="2400" dirty="0"/>
          </a:p>
        </p:txBody>
      </p:sp>
      <p:sp>
        <p:nvSpPr>
          <p:cNvPr id="20" name="Explosion 2 19"/>
          <p:cNvSpPr/>
          <p:nvPr/>
        </p:nvSpPr>
        <p:spPr>
          <a:xfrm>
            <a:off x="6514758" y="4711603"/>
            <a:ext cx="2570518" cy="1291905"/>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Slowdown</a:t>
            </a:r>
            <a:endParaRPr lang="en-US" dirty="0"/>
          </a:p>
        </p:txBody>
      </p:sp>
      <p:pic>
        <p:nvPicPr>
          <p:cNvPr id="17" name="Picture 1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010883" y="194146"/>
            <a:ext cx="1787775" cy="1850873"/>
          </a:xfrm>
          <a:prstGeom prst="rect">
            <a:avLst/>
          </a:prstGeom>
        </p:spPr>
      </p:pic>
      <p:sp>
        <p:nvSpPr>
          <p:cNvPr id="2" name="Rectangular Callout 1"/>
          <p:cNvSpPr/>
          <p:nvPr/>
        </p:nvSpPr>
        <p:spPr>
          <a:xfrm>
            <a:off x="1468316" y="194145"/>
            <a:ext cx="2171700" cy="838975"/>
          </a:xfrm>
          <a:prstGeom prst="wedgeRectCallout">
            <a:avLst>
              <a:gd name="adj1" fmla="val 45834"/>
              <a:gd name="adj2" fmla="val 7507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 here also 10% tax if&gt; 10 lakh dividend [@Destination]</a:t>
            </a:r>
            <a:endParaRPr lang="en-US" dirty="0"/>
          </a:p>
        </p:txBody>
      </p:sp>
      <p:sp>
        <p:nvSpPr>
          <p:cNvPr id="13" name="Pentagon 12"/>
          <p:cNvSpPr/>
          <p:nvPr/>
        </p:nvSpPr>
        <p:spPr>
          <a:xfrm rot="1698830">
            <a:off x="6433515" y="526863"/>
            <a:ext cx="1880363" cy="749633"/>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t>Income Tax @destination</a:t>
            </a:r>
            <a:endParaRPr lang="en-US" sz="2400" dirty="0"/>
          </a:p>
        </p:txBody>
      </p:sp>
    </p:spTree>
    <p:extLst>
      <p:ext uri="{BB962C8B-B14F-4D97-AF65-F5344CB8AC3E}">
        <p14:creationId xmlns:p14="http://schemas.microsoft.com/office/powerpoint/2010/main" val="108559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randombar(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randombar(horizont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8" grpId="0" animBg="1"/>
      <p:bldP spid="19" grpId="0" animBg="1"/>
      <p:bldP spid="20" grpId="0" animBg="1"/>
      <p:bldP spid="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Mock question for prelims</a:t>
            </a:r>
            <a:endParaRPr lang="en-US" dirty="0"/>
          </a:p>
        </p:txBody>
      </p:sp>
      <p:sp>
        <p:nvSpPr>
          <p:cNvPr id="4" name="Content Placeholder 3"/>
          <p:cNvSpPr>
            <a:spLocks noGrp="1"/>
          </p:cNvSpPr>
          <p:nvPr>
            <p:ph idx="1"/>
          </p:nvPr>
        </p:nvSpPr>
        <p:spPr/>
        <p:txBody>
          <a:bodyPr>
            <a:noAutofit/>
          </a:bodyPr>
          <a:lstStyle/>
          <a:p>
            <a:pPr marL="0" indent="0">
              <a:buNone/>
            </a:pPr>
            <a:r>
              <a:rPr lang="en-US" sz="4400" dirty="0" smtClean="0"/>
              <a:t>Find correct statement(s) about taxability of financial instruments in India?</a:t>
            </a:r>
          </a:p>
          <a:p>
            <a:pPr marL="514350" indent="-514350">
              <a:buAutoNum type="alphaLcPeriod"/>
            </a:pPr>
            <a:r>
              <a:rPr lang="en-US" sz="4400" dirty="0" smtClean="0"/>
              <a:t>Share dividend is taxable at source</a:t>
            </a:r>
          </a:p>
          <a:p>
            <a:pPr marL="514350" indent="-514350">
              <a:buAutoNum type="alphaLcPeriod"/>
            </a:pPr>
            <a:r>
              <a:rPr lang="en-US" sz="4400" dirty="0" smtClean="0"/>
              <a:t>Bond interest is taxable at destination.</a:t>
            </a:r>
          </a:p>
          <a:p>
            <a:pPr marL="514350" indent="-514350">
              <a:buAutoNum type="alphaLcPeriod"/>
            </a:pPr>
            <a:r>
              <a:rPr lang="en-US" sz="4400" dirty="0" smtClean="0"/>
              <a:t>Both A and B</a:t>
            </a:r>
          </a:p>
          <a:p>
            <a:pPr marL="514350" indent="-514350">
              <a:buAutoNum type="alphaLcPeriod"/>
            </a:pPr>
            <a:r>
              <a:rPr lang="en-US" sz="4400" dirty="0" smtClean="0"/>
              <a:t>Neither A nor B</a:t>
            </a:r>
            <a:endParaRPr lang="en-US" sz="4400" dirty="0"/>
          </a:p>
        </p:txBody>
      </p:sp>
    </p:spTree>
    <p:extLst>
      <p:ext uri="{BB962C8B-B14F-4D97-AF65-F5344CB8AC3E}">
        <p14:creationId xmlns:p14="http://schemas.microsoft.com/office/powerpoint/2010/main" val="3874329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05840"/>
            <a:ext cx="9149142" cy="5852160"/>
          </a:xfrm>
          <a:prstGeom prst="rect">
            <a:avLst/>
          </a:prstGeom>
        </p:spPr>
      </p:pic>
      <p:sp>
        <p:nvSpPr>
          <p:cNvPr id="6" name="Title 5"/>
          <p:cNvSpPr>
            <a:spLocks noGrp="1"/>
          </p:cNvSpPr>
          <p:nvPr>
            <p:ph type="title"/>
          </p:nvPr>
        </p:nvSpPr>
        <p:spPr/>
        <p:txBody>
          <a:bodyPr/>
          <a:lstStyle/>
          <a:p>
            <a:r>
              <a:rPr lang="en-US" dirty="0" smtClean="0"/>
              <a:t>Face value Rs.25 x 4 lakh shares = 1 cr. Paid up capital.</a:t>
            </a:r>
            <a:endParaRPr lang="en-US" dirty="0"/>
          </a:p>
        </p:txBody>
      </p:sp>
      <p:sp>
        <p:nvSpPr>
          <p:cNvPr id="7" name="Rectangular Callout 6"/>
          <p:cNvSpPr/>
          <p:nvPr/>
        </p:nvSpPr>
        <p:spPr>
          <a:xfrm>
            <a:off x="6295292" y="946205"/>
            <a:ext cx="2769195" cy="1168842"/>
          </a:xfrm>
          <a:prstGeom prst="wedgeRectCallout">
            <a:avLst>
              <a:gd name="adj1" fmla="val -28442"/>
              <a:gd name="adj2" fmla="val -8078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t>Authorized capital could be higher, say 2 cr.</a:t>
            </a:r>
            <a:endParaRPr lang="en-US" sz="2800" dirty="0"/>
          </a:p>
        </p:txBody>
      </p:sp>
      <p:sp>
        <p:nvSpPr>
          <p:cNvPr id="8" name="Rectangular Callout 7"/>
          <p:cNvSpPr/>
          <p:nvPr/>
        </p:nvSpPr>
        <p:spPr>
          <a:xfrm>
            <a:off x="5542059" y="3148717"/>
            <a:ext cx="1001864" cy="564543"/>
          </a:xfrm>
          <a:prstGeom prst="wedgeRectCallout">
            <a:avLst>
              <a:gd name="adj1" fmla="val -76558"/>
              <a:gd name="adj2" fmla="val -4454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smtClean="0"/>
              <a:t>Face Value</a:t>
            </a:r>
            <a:endParaRPr lang="en-US" sz="2000" dirty="0"/>
          </a:p>
        </p:txBody>
      </p:sp>
      <p:sp>
        <p:nvSpPr>
          <p:cNvPr id="9" name="Rectangular Callout 8"/>
          <p:cNvSpPr/>
          <p:nvPr/>
        </p:nvSpPr>
        <p:spPr>
          <a:xfrm>
            <a:off x="7345599" y="2997642"/>
            <a:ext cx="1718887" cy="1097280"/>
          </a:xfrm>
          <a:prstGeom prst="wedgeRectCallout">
            <a:avLst>
              <a:gd name="adj1" fmla="val -71007"/>
              <a:gd name="adj2" fmla="val -4091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25/4 lakh = ownership</a:t>
            </a:r>
          </a:p>
          <a:p>
            <a:pPr algn="ctr"/>
            <a:r>
              <a:rPr lang="en-US" sz="2400" dirty="0" smtClean="0"/>
              <a:t>0.00625%</a:t>
            </a:r>
            <a:endParaRPr lang="en-US" sz="2400" dirty="0"/>
          </a:p>
        </p:txBody>
      </p:sp>
    </p:spTree>
    <p:extLst>
      <p:ext uri="{BB962C8B-B14F-4D97-AF65-F5344CB8AC3E}">
        <p14:creationId xmlns:p14="http://schemas.microsoft.com/office/powerpoint/2010/main" val="49814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05840"/>
            <a:ext cx="9149142" cy="585216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4249844006"/>
              </p:ext>
            </p:extLst>
          </p:nvPr>
        </p:nvGraphicFramePr>
        <p:xfrm>
          <a:off x="93906" y="795523"/>
          <a:ext cx="8797925" cy="57090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Share prices </a:t>
            </a:r>
            <a:endParaRPr lang="en-US" dirty="0"/>
          </a:p>
        </p:txBody>
      </p:sp>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86101" y="0"/>
            <a:ext cx="2857899" cy="1124107"/>
          </a:xfrm>
          <a:prstGeom prst="rect">
            <a:avLst/>
          </a:prstGeom>
        </p:spPr>
      </p:pic>
    </p:spTree>
    <p:extLst>
      <p:ext uri="{BB962C8B-B14F-4D97-AF65-F5344CB8AC3E}">
        <p14:creationId xmlns:p14="http://schemas.microsoft.com/office/powerpoint/2010/main" val="190922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E1E22D3-CAEF-4DEC-B79F-68C144CA95E7}"/>
                                            </p:graphicEl>
                                          </p:spTgt>
                                        </p:tgtEl>
                                        <p:attrNameLst>
                                          <p:attrName>style.visibility</p:attrName>
                                        </p:attrNameLst>
                                      </p:cBhvr>
                                      <p:to>
                                        <p:strVal val="visible"/>
                                      </p:to>
                                    </p:set>
                                    <p:animEffect transition="in" filter="fade">
                                      <p:cBhvr>
                                        <p:cTn id="7" dur="500"/>
                                        <p:tgtEl>
                                          <p:spTgt spid="4">
                                            <p:graphicEl>
                                              <a:dgm id="{5E1E22D3-CAEF-4DEC-B79F-68C144CA95E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49BFBC8-3B97-41F1-A138-42E7253F14AA}"/>
                                            </p:graphicEl>
                                          </p:spTgt>
                                        </p:tgtEl>
                                        <p:attrNameLst>
                                          <p:attrName>style.visibility</p:attrName>
                                        </p:attrNameLst>
                                      </p:cBhvr>
                                      <p:to>
                                        <p:strVal val="visible"/>
                                      </p:to>
                                    </p:set>
                                    <p:animEffect transition="in" filter="fade">
                                      <p:cBhvr>
                                        <p:cTn id="12" dur="500"/>
                                        <p:tgtEl>
                                          <p:spTgt spid="4">
                                            <p:graphicEl>
                                              <a:dgm id="{D49BFBC8-3B97-41F1-A138-42E7253F14A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295B9326-CF5A-40A8-9175-232040D0CFFE}"/>
                                            </p:graphicEl>
                                          </p:spTgt>
                                        </p:tgtEl>
                                        <p:attrNameLst>
                                          <p:attrName>style.visibility</p:attrName>
                                        </p:attrNameLst>
                                      </p:cBhvr>
                                      <p:to>
                                        <p:strVal val="visible"/>
                                      </p:to>
                                    </p:set>
                                    <p:animEffect transition="in" filter="fade">
                                      <p:cBhvr>
                                        <p:cTn id="17" dur="500"/>
                                        <p:tgtEl>
                                          <p:spTgt spid="4">
                                            <p:graphicEl>
                                              <a:dgm id="{295B9326-CF5A-40A8-9175-232040D0CFF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0AE30E3-221A-401A-87D9-2808CCA536A3}"/>
                                            </p:graphicEl>
                                          </p:spTgt>
                                        </p:tgtEl>
                                        <p:attrNameLst>
                                          <p:attrName>style.visibility</p:attrName>
                                        </p:attrNameLst>
                                      </p:cBhvr>
                                      <p:to>
                                        <p:strVal val="visible"/>
                                      </p:to>
                                    </p:set>
                                    <p:animEffect transition="in" filter="fade">
                                      <p:cBhvr>
                                        <p:cTn id="22" dur="500"/>
                                        <p:tgtEl>
                                          <p:spTgt spid="4">
                                            <p:graphicEl>
                                              <a:dgm id="{40AE30E3-221A-401A-87D9-2808CCA536A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74456" y="1176129"/>
            <a:ext cx="1556195" cy="1539067"/>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1130" y="1158921"/>
            <a:ext cx="2318816" cy="1573482"/>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87138" y="1280212"/>
            <a:ext cx="1283018" cy="769811"/>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26578" y="2306395"/>
            <a:ext cx="1407999" cy="1821513"/>
          </a:xfrm>
          <a:prstGeom prst="rect">
            <a:avLst/>
          </a:prstGeom>
        </p:spPr>
      </p:pic>
      <p:sp>
        <p:nvSpPr>
          <p:cNvPr id="9" name="TextBox 8"/>
          <p:cNvSpPr txBox="1"/>
          <p:nvPr/>
        </p:nvSpPr>
        <p:spPr>
          <a:xfrm>
            <a:off x="295433" y="2732404"/>
            <a:ext cx="2210210"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Promoter</a:t>
            </a:r>
          </a:p>
        </p:txBody>
      </p:sp>
      <p:sp>
        <p:nvSpPr>
          <p:cNvPr id="10" name="TextBox 9"/>
          <p:cNvSpPr txBox="1"/>
          <p:nvPr/>
        </p:nvSpPr>
        <p:spPr>
          <a:xfrm>
            <a:off x="2839981" y="2050023"/>
            <a:ext cx="2612129"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Underwriter</a:t>
            </a:r>
          </a:p>
        </p:txBody>
      </p:sp>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74334" y="3490319"/>
            <a:ext cx="1959102" cy="1959102"/>
          </a:xfrm>
          <a:prstGeom prst="rect">
            <a:avLst/>
          </a:prstGeom>
        </p:spPr>
      </p:pic>
      <p:sp>
        <p:nvSpPr>
          <p:cNvPr id="13" name="TextBox 12"/>
          <p:cNvSpPr txBox="1"/>
          <p:nvPr/>
        </p:nvSpPr>
        <p:spPr>
          <a:xfrm>
            <a:off x="2767587" y="2819833"/>
            <a:ext cx="2756916" cy="77795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700" dirty="0">
                <a:latin typeface="Arial Black" panose="020B0A04020102020204" pitchFamily="34" charset="0"/>
              </a:rPr>
              <a:t>Public issue</a:t>
            </a:r>
          </a:p>
        </p:txBody>
      </p:sp>
      <p:pic>
        <p:nvPicPr>
          <p:cNvPr id="14" name="Picture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88284" y="2377189"/>
            <a:ext cx="1728539" cy="1679924"/>
          </a:xfrm>
          <a:prstGeom prst="rect">
            <a:avLst/>
          </a:prstGeom>
        </p:spPr>
      </p:pic>
      <p:sp>
        <p:nvSpPr>
          <p:cNvPr id="15" name="TextBox 14"/>
          <p:cNvSpPr txBox="1"/>
          <p:nvPr/>
        </p:nvSpPr>
        <p:spPr>
          <a:xfrm>
            <a:off x="155458" y="3885533"/>
            <a:ext cx="2896352" cy="180049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700" dirty="0">
                <a:latin typeface="Arial Black" panose="020B0A04020102020204" pitchFamily="34" charset="0"/>
              </a:rPr>
              <a:t>Underwriter</a:t>
            </a:r>
          </a:p>
          <a:p>
            <a:pPr marL="385763" indent="-385763">
              <a:buFont typeface="Wingdings" panose="05000000000000000000" pitchFamily="2" charset="2"/>
              <a:buChar char="q"/>
            </a:pPr>
            <a:r>
              <a:rPr lang="en-US" sz="2100" dirty="0">
                <a:latin typeface="Arial Black" panose="020B0A04020102020204" pitchFamily="34" charset="0"/>
              </a:rPr>
              <a:t>US: Investment banker</a:t>
            </a:r>
          </a:p>
          <a:p>
            <a:pPr marL="385763" indent="-385763">
              <a:buFont typeface="Wingdings" panose="05000000000000000000" pitchFamily="2" charset="2"/>
              <a:buChar char="q"/>
            </a:pPr>
            <a:r>
              <a:rPr lang="en-US" sz="2100" dirty="0">
                <a:latin typeface="Arial Black" panose="020B0A04020102020204" pitchFamily="34" charset="0"/>
              </a:rPr>
              <a:t>UK: Merchant Banker</a:t>
            </a:r>
          </a:p>
        </p:txBody>
      </p:sp>
      <p:sp>
        <p:nvSpPr>
          <p:cNvPr id="2" name="Rectangle 1"/>
          <p:cNvSpPr/>
          <p:nvPr/>
        </p:nvSpPr>
        <p:spPr>
          <a:xfrm>
            <a:off x="2767587" y="4886858"/>
            <a:ext cx="5856297" cy="180093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1) Fixed price and 2) book building method.</a:t>
            </a:r>
          </a:p>
          <a:p>
            <a:pPr marL="342900" indent="-342900">
              <a:buFont typeface="Arial" panose="020B0604020202020204" pitchFamily="34" charset="0"/>
              <a:buChar char="•"/>
            </a:pPr>
            <a:r>
              <a:rPr lang="en-US" sz="2400" b="1" u="sng" dirty="0" smtClean="0"/>
              <a:t>ASBA</a:t>
            </a:r>
            <a:r>
              <a:rPr lang="en-US" sz="2400" dirty="0" smtClean="0"/>
              <a:t>: application supported by blocked amount [amount debited only if shares allotted]</a:t>
            </a:r>
          </a:p>
          <a:p>
            <a:pPr marL="342900" indent="-342900">
              <a:buFont typeface="Arial" panose="020B0604020202020204" pitchFamily="34" charset="0"/>
              <a:buChar char="•"/>
            </a:pPr>
            <a:r>
              <a:rPr lang="en-US" sz="2400" dirty="0" smtClean="0"/>
              <a:t>Proposed: E-</a:t>
            </a:r>
            <a:r>
              <a:rPr lang="en-US" sz="2400" dirty="0" err="1" smtClean="0"/>
              <a:t>ipo</a:t>
            </a:r>
            <a:r>
              <a:rPr lang="en-US" sz="2400" dirty="0" smtClean="0"/>
              <a:t> to increase retail participation </a:t>
            </a:r>
            <a:endParaRPr lang="en-US" sz="2400" dirty="0"/>
          </a:p>
        </p:txBody>
      </p:sp>
      <p:sp>
        <p:nvSpPr>
          <p:cNvPr id="12" name="Title 11"/>
          <p:cNvSpPr>
            <a:spLocks noGrp="1"/>
          </p:cNvSpPr>
          <p:nvPr>
            <p:ph type="title"/>
          </p:nvPr>
        </p:nvSpPr>
        <p:spPr/>
        <p:txBody>
          <a:bodyPr/>
          <a:lstStyle/>
          <a:p>
            <a:r>
              <a:rPr lang="en-US" dirty="0" smtClean="0"/>
              <a:t>How to issue shares for the first time “Initial public offer”?</a:t>
            </a:r>
            <a:endParaRPr lang="en-US" dirty="0"/>
          </a:p>
        </p:txBody>
      </p:sp>
    </p:spTree>
    <p:extLst>
      <p:ext uri="{BB962C8B-B14F-4D97-AF65-F5344CB8AC3E}">
        <p14:creationId xmlns:p14="http://schemas.microsoft.com/office/powerpoint/2010/main" val="302087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bg/>
                                          </p:spTgt>
                                        </p:tgtEl>
                                        <p:attrNameLst>
                                          <p:attrName>style.visibility</p:attrName>
                                        </p:attrNameLst>
                                      </p:cBhvr>
                                      <p:to>
                                        <p:strVal val="visible"/>
                                      </p:to>
                                    </p:set>
                                    <p:animEffect transition="in" filter="fade">
                                      <p:cBhvr>
                                        <p:cTn id="25" dur="500"/>
                                        <p:tgtEl>
                                          <p:spTgt spid="2">
                                            <p:bg/>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fade">
                                      <p:cBhvr>
                                        <p:cTn id="30" dur="500"/>
                                        <p:tgtEl>
                                          <p:spTgt spid="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animEffect transition="in" filter="fade">
                                      <p:cBhvr>
                                        <p:cTn id="35" dur="500"/>
                                        <p:tgtEl>
                                          <p:spTgt spid="2">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xEl>
                                              <p:pRg st="2" end="2"/>
                                            </p:txEl>
                                          </p:spTgt>
                                        </p:tgtEl>
                                        <p:attrNameLst>
                                          <p:attrName>style.visibility</p:attrName>
                                        </p:attrNameLst>
                                      </p:cBhvr>
                                      <p:to>
                                        <p:strVal val="visible"/>
                                      </p:to>
                                    </p:set>
                                    <p:animEffect transition="in" filter="fade">
                                      <p:cBhvr>
                                        <p:cTn id="4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l="2068" b="8579"/>
          <a:stretch/>
        </p:blipFill>
        <p:spPr>
          <a:xfrm>
            <a:off x="-17586" y="298527"/>
            <a:ext cx="9161585" cy="599676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07800284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smtClean="0"/>
              <a:t>Equity finance: “Issue Types”</a:t>
            </a:r>
            <a:endParaRPr lang="en-US" dirty="0"/>
          </a:p>
        </p:txBody>
      </p:sp>
      <p:sp>
        <p:nvSpPr>
          <p:cNvPr id="5" name="Left-Right Arrow 4"/>
          <p:cNvSpPr/>
          <p:nvPr/>
        </p:nvSpPr>
        <p:spPr>
          <a:xfrm>
            <a:off x="1905793" y="2929022"/>
            <a:ext cx="7046120" cy="803082"/>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If additional capital required, afterwards…</a:t>
            </a:r>
            <a:endParaRPr lang="en-US" sz="3200" dirty="0">
              <a:effectLst>
                <a:outerShdw blurRad="38100" dist="38100" dir="2700000" algn="tl">
                  <a:srgbClr val="000000">
                    <a:alpha val="43137"/>
                  </a:srgbClr>
                </a:outerShdw>
              </a:effectLst>
            </a:endParaRPr>
          </a:p>
        </p:txBody>
      </p:sp>
      <p:sp>
        <p:nvSpPr>
          <p:cNvPr id="6" name="Rectangular Callout 5"/>
          <p:cNvSpPr/>
          <p:nvPr/>
        </p:nvSpPr>
        <p:spPr>
          <a:xfrm>
            <a:off x="7248088" y="4672668"/>
            <a:ext cx="1895912" cy="2185331"/>
          </a:xfrm>
          <a:prstGeom prst="wedgeRectCallout">
            <a:avLst>
              <a:gd name="adj1" fmla="val -67115"/>
              <a:gd name="adj2" fmla="val -158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Esp. When company wants equity finance, but law, FDI norms doesn’t permit so without voting. e.g. Basel</a:t>
            </a:r>
            <a:endParaRPr lang="en-US" sz="2000"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33708" y="5184672"/>
            <a:ext cx="2857899" cy="1124107"/>
          </a:xfrm>
          <a:prstGeom prst="rect">
            <a:avLst/>
          </a:prstGeom>
        </p:spPr>
      </p:pic>
    </p:spTree>
    <p:extLst>
      <p:ext uri="{BB962C8B-B14F-4D97-AF65-F5344CB8AC3E}">
        <p14:creationId xmlns:p14="http://schemas.microsoft.com/office/powerpoint/2010/main" val="83324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6A0AA17-220D-4D33-91E1-121E599FF9E7}"/>
                                            </p:graphicEl>
                                          </p:spTgt>
                                        </p:tgtEl>
                                        <p:attrNameLst>
                                          <p:attrName>style.visibility</p:attrName>
                                        </p:attrNameLst>
                                      </p:cBhvr>
                                      <p:to>
                                        <p:strVal val="visible"/>
                                      </p:to>
                                    </p:set>
                                    <p:animEffect transition="in" filter="fade">
                                      <p:cBhvr>
                                        <p:cTn id="7" dur="500"/>
                                        <p:tgtEl>
                                          <p:spTgt spid="4">
                                            <p:graphicEl>
                                              <a:dgm id="{96A0AA17-220D-4D33-91E1-121E599FF9E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2D4D04C-616D-4C83-AD9B-00A76B440EBE}"/>
                                            </p:graphicEl>
                                          </p:spTgt>
                                        </p:tgtEl>
                                        <p:attrNameLst>
                                          <p:attrName>style.visibility</p:attrName>
                                        </p:attrNameLst>
                                      </p:cBhvr>
                                      <p:to>
                                        <p:strVal val="visible"/>
                                      </p:to>
                                    </p:set>
                                    <p:animEffect transition="in" filter="fade">
                                      <p:cBhvr>
                                        <p:cTn id="12" dur="500"/>
                                        <p:tgtEl>
                                          <p:spTgt spid="4">
                                            <p:graphicEl>
                                              <a:dgm id="{22D4D04C-616D-4C83-AD9B-00A76B440EB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7F88B106-316B-4AD5-AED5-00EA50D67331}"/>
                                            </p:graphicEl>
                                          </p:spTgt>
                                        </p:tgtEl>
                                        <p:attrNameLst>
                                          <p:attrName>style.visibility</p:attrName>
                                        </p:attrNameLst>
                                      </p:cBhvr>
                                      <p:to>
                                        <p:strVal val="visible"/>
                                      </p:to>
                                    </p:set>
                                    <p:animEffect transition="in" filter="fade">
                                      <p:cBhvr>
                                        <p:cTn id="17" dur="500"/>
                                        <p:tgtEl>
                                          <p:spTgt spid="4">
                                            <p:graphicEl>
                                              <a:dgm id="{7F88B106-316B-4AD5-AED5-00EA50D6733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95D2A06C-A84F-4F70-9A9A-B481A36BE7C8}"/>
                                            </p:graphicEl>
                                          </p:spTgt>
                                        </p:tgtEl>
                                        <p:attrNameLst>
                                          <p:attrName>style.visibility</p:attrName>
                                        </p:attrNameLst>
                                      </p:cBhvr>
                                      <p:to>
                                        <p:strVal val="visible"/>
                                      </p:to>
                                    </p:set>
                                    <p:animEffect transition="in" filter="fade">
                                      <p:cBhvr>
                                        <p:cTn id="22" dur="500"/>
                                        <p:tgtEl>
                                          <p:spTgt spid="4">
                                            <p:graphicEl>
                                              <a:dgm id="{95D2A06C-A84F-4F70-9A9A-B481A36BE7C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D7162CDF-598F-4FEC-B711-5717B11800C5}"/>
                                            </p:graphicEl>
                                          </p:spTgt>
                                        </p:tgtEl>
                                        <p:attrNameLst>
                                          <p:attrName>style.visibility</p:attrName>
                                        </p:attrNameLst>
                                      </p:cBhvr>
                                      <p:to>
                                        <p:strVal val="visible"/>
                                      </p:to>
                                    </p:set>
                                    <p:animEffect transition="in" filter="fade">
                                      <p:cBhvr>
                                        <p:cTn id="27" dur="500"/>
                                        <p:tgtEl>
                                          <p:spTgt spid="4">
                                            <p:graphicEl>
                                              <a:dgm id="{D7162CDF-598F-4FEC-B711-5717B11800C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05FA7DC1-2C61-4DFE-8ABA-CD0634DE7A9D}"/>
                                            </p:graphicEl>
                                          </p:spTgt>
                                        </p:tgtEl>
                                        <p:attrNameLst>
                                          <p:attrName>style.visibility</p:attrName>
                                        </p:attrNameLst>
                                      </p:cBhvr>
                                      <p:to>
                                        <p:strVal val="visible"/>
                                      </p:to>
                                    </p:set>
                                    <p:animEffect transition="in" filter="fade">
                                      <p:cBhvr>
                                        <p:cTn id="32" dur="500"/>
                                        <p:tgtEl>
                                          <p:spTgt spid="4">
                                            <p:graphicEl>
                                              <a:dgm id="{05FA7DC1-2C61-4DFE-8ABA-CD0634DE7A9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7583639B-8BC8-41A1-BC09-1A11EB48AEA9}"/>
                                            </p:graphicEl>
                                          </p:spTgt>
                                        </p:tgtEl>
                                        <p:attrNameLst>
                                          <p:attrName>style.visibility</p:attrName>
                                        </p:attrNameLst>
                                      </p:cBhvr>
                                      <p:to>
                                        <p:strVal val="visible"/>
                                      </p:to>
                                    </p:set>
                                    <p:animEffect transition="in" filter="fade">
                                      <p:cBhvr>
                                        <p:cTn id="37" dur="500"/>
                                        <p:tgtEl>
                                          <p:spTgt spid="4">
                                            <p:graphicEl>
                                              <a:dgm id="{7583639B-8BC8-41A1-BC09-1A11EB48AEA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5E616048-5AB4-4E5E-9A41-7DAD932C963F}"/>
                                            </p:graphicEl>
                                          </p:spTgt>
                                        </p:tgtEl>
                                        <p:attrNameLst>
                                          <p:attrName>style.visibility</p:attrName>
                                        </p:attrNameLst>
                                      </p:cBhvr>
                                      <p:to>
                                        <p:strVal val="visible"/>
                                      </p:to>
                                    </p:set>
                                    <p:animEffect transition="in" filter="fade">
                                      <p:cBhvr>
                                        <p:cTn id="42" dur="500"/>
                                        <p:tgtEl>
                                          <p:spTgt spid="4">
                                            <p:graphicEl>
                                              <a:dgm id="{5E616048-5AB4-4E5E-9A41-7DAD932C963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B3B60B7A-1598-4BD2-AA59-6676D0221258}"/>
                                            </p:graphicEl>
                                          </p:spTgt>
                                        </p:tgtEl>
                                        <p:attrNameLst>
                                          <p:attrName>style.visibility</p:attrName>
                                        </p:attrNameLst>
                                      </p:cBhvr>
                                      <p:to>
                                        <p:strVal val="visible"/>
                                      </p:to>
                                    </p:set>
                                    <p:animEffect transition="in" filter="fade">
                                      <p:cBhvr>
                                        <p:cTn id="47" dur="500"/>
                                        <p:tgtEl>
                                          <p:spTgt spid="4">
                                            <p:graphicEl>
                                              <a:dgm id="{B3B60B7A-1598-4BD2-AA59-6676D0221258}"/>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F0992B02-ECB0-4165-8EB0-9785DB45499B}"/>
                                            </p:graphicEl>
                                          </p:spTgt>
                                        </p:tgtEl>
                                        <p:attrNameLst>
                                          <p:attrName>style.visibility</p:attrName>
                                        </p:attrNameLst>
                                      </p:cBhvr>
                                      <p:to>
                                        <p:strVal val="visible"/>
                                      </p:to>
                                    </p:set>
                                    <p:animEffect transition="in" filter="fade">
                                      <p:cBhvr>
                                        <p:cTn id="52" dur="500"/>
                                        <p:tgtEl>
                                          <p:spTgt spid="4">
                                            <p:graphicEl>
                                              <a:dgm id="{F0992B02-ECB0-4165-8EB0-9785DB45499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F70FB308-C302-40C3-94FF-F3394BB8E4E1}"/>
                                            </p:graphicEl>
                                          </p:spTgt>
                                        </p:tgtEl>
                                        <p:attrNameLst>
                                          <p:attrName>style.visibility</p:attrName>
                                        </p:attrNameLst>
                                      </p:cBhvr>
                                      <p:to>
                                        <p:strVal val="visible"/>
                                      </p:to>
                                    </p:set>
                                    <p:animEffect transition="in" filter="fade">
                                      <p:cBhvr>
                                        <p:cTn id="57" dur="500"/>
                                        <p:tgtEl>
                                          <p:spTgt spid="4">
                                            <p:graphicEl>
                                              <a:dgm id="{F70FB308-C302-40C3-94FF-F3394BB8E4E1}"/>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barn(inVertical)">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30375" y="456238"/>
            <a:ext cx="3412181" cy="2559136"/>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55726" y="795523"/>
            <a:ext cx="4004385" cy="2452640"/>
          </a:xfrm>
          <a:prstGeom prst="rect">
            <a:avLst/>
          </a:prstGeom>
        </p:spPr>
      </p:pic>
      <p:sp>
        <p:nvSpPr>
          <p:cNvPr id="2" name="Title 1"/>
          <p:cNvSpPr>
            <a:spLocks noGrp="1"/>
          </p:cNvSpPr>
          <p:nvPr>
            <p:ph type="title"/>
          </p:nvPr>
        </p:nvSpPr>
        <p:spPr/>
        <p:txBody>
          <a:bodyPr>
            <a:normAutofit/>
          </a:bodyPr>
          <a:lstStyle/>
          <a:p>
            <a:r>
              <a:rPr lang="en-US" dirty="0" smtClean="0"/>
              <a:t>“Finance” in GS-Economy = “Medieval” in GS-History in UPSC</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03721750"/>
              </p:ext>
            </p:extLst>
          </p:nvPr>
        </p:nvGraphicFramePr>
        <p:xfrm>
          <a:off x="-1135645" y="2676088"/>
          <a:ext cx="10103477" cy="35611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ular Callout 6"/>
          <p:cNvSpPr/>
          <p:nvPr/>
        </p:nvSpPr>
        <p:spPr>
          <a:xfrm>
            <a:off x="5687737" y="4269996"/>
            <a:ext cx="3372374" cy="1098958"/>
          </a:xfrm>
          <a:prstGeom prst="wedgeRectCallout">
            <a:avLst>
              <a:gd name="adj1" fmla="val -38447"/>
              <a:gd name="adj2" fmla="val -6971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Then what’s the point of preparing </a:t>
            </a:r>
          </a:p>
          <a:p>
            <a:pPr algn="ctr"/>
            <a:r>
              <a:rPr lang="en-US" sz="2400" dirty="0" smtClean="0"/>
              <a:t>SEED Capital Type A, B, C!!?</a:t>
            </a:r>
            <a:endParaRPr lang="en-US" sz="2400" dirty="0"/>
          </a:p>
        </p:txBody>
      </p:sp>
      <p:sp>
        <p:nvSpPr>
          <p:cNvPr id="12" name="Down Arrow 11"/>
          <p:cNvSpPr/>
          <p:nvPr/>
        </p:nvSpPr>
        <p:spPr>
          <a:xfrm>
            <a:off x="4651665" y="795523"/>
            <a:ext cx="265672" cy="6251229"/>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09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187CF96-3FA5-4E45-986D-63DC857B7E8B}"/>
                                            </p:graphicEl>
                                          </p:spTgt>
                                        </p:tgtEl>
                                        <p:attrNameLst>
                                          <p:attrName>style.visibility</p:attrName>
                                        </p:attrNameLst>
                                      </p:cBhvr>
                                      <p:to>
                                        <p:strVal val="visible"/>
                                      </p:to>
                                    </p:set>
                                    <p:animEffect transition="in" filter="fade">
                                      <p:cBhvr>
                                        <p:cTn id="7" dur="500"/>
                                        <p:tgtEl>
                                          <p:spTgt spid="6">
                                            <p:graphicEl>
                                              <a:dgm id="{0187CF96-3FA5-4E45-986D-63DC857B7E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86AB477-5132-4090-BBED-8A7858A86974}"/>
                                            </p:graphicEl>
                                          </p:spTgt>
                                        </p:tgtEl>
                                        <p:attrNameLst>
                                          <p:attrName>style.visibility</p:attrName>
                                        </p:attrNameLst>
                                      </p:cBhvr>
                                      <p:to>
                                        <p:strVal val="visible"/>
                                      </p:to>
                                    </p:set>
                                    <p:animEffect transition="in" filter="fade">
                                      <p:cBhvr>
                                        <p:cTn id="12" dur="500"/>
                                        <p:tgtEl>
                                          <p:spTgt spid="6">
                                            <p:graphicEl>
                                              <a:dgm id="{386AB477-5132-4090-BBED-8A7858A8697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34B4E5FE-EB16-43E4-9BC0-71016A0F3880}"/>
                                            </p:graphicEl>
                                          </p:spTgt>
                                        </p:tgtEl>
                                        <p:attrNameLst>
                                          <p:attrName>style.visibility</p:attrName>
                                        </p:attrNameLst>
                                      </p:cBhvr>
                                      <p:to>
                                        <p:strVal val="visible"/>
                                      </p:to>
                                    </p:set>
                                    <p:animEffect transition="in" filter="fade">
                                      <p:cBhvr>
                                        <p:cTn id="17" dur="500"/>
                                        <p:tgtEl>
                                          <p:spTgt spid="6">
                                            <p:graphicEl>
                                              <a:dgm id="{34B4E5FE-EB16-43E4-9BC0-71016A0F388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7EBFEE42-4850-43F8-B5BC-E57F4F07D07D}"/>
                                            </p:graphicEl>
                                          </p:spTgt>
                                        </p:tgtEl>
                                        <p:attrNameLst>
                                          <p:attrName>style.visibility</p:attrName>
                                        </p:attrNameLst>
                                      </p:cBhvr>
                                      <p:to>
                                        <p:strVal val="visible"/>
                                      </p:to>
                                    </p:set>
                                    <p:animEffect transition="in" filter="fade">
                                      <p:cBhvr>
                                        <p:cTn id="22" dur="500"/>
                                        <p:tgtEl>
                                          <p:spTgt spid="6">
                                            <p:graphicEl>
                                              <a:dgm id="{7EBFEE42-4850-43F8-B5BC-E57F4F07D07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852A7FA1-E357-41F2-989A-FBEC14E46A90}"/>
                                            </p:graphicEl>
                                          </p:spTgt>
                                        </p:tgtEl>
                                        <p:attrNameLst>
                                          <p:attrName>style.visibility</p:attrName>
                                        </p:attrNameLst>
                                      </p:cBhvr>
                                      <p:to>
                                        <p:strVal val="visible"/>
                                      </p:to>
                                    </p:set>
                                    <p:animEffect transition="in" filter="fade">
                                      <p:cBhvr>
                                        <p:cTn id="27" dur="500"/>
                                        <p:tgtEl>
                                          <p:spTgt spid="6">
                                            <p:graphicEl>
                                              <a:dgm id="{852A7FA1-E357-41F2-989A-FBEC14E46A9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B148C2FB-5D84-4507-BEA5-91B1D613D6DA}"/>
                                            </p:graphicEl>
                                          </p:spTgt>
                                        </p:tgtEl>
                                        <p:attrNameLst>
                                          <p:attrName>style.visibility</p:attrName>
                                        </p:attrNameLst>
                                      </p:cBhvr>
                                      <p:to>
                                        <p:strVal val="visible"/>
                                      </p:to>
                                    </p:set>
                                    <p:animEffect transition="in" filter="fade">
                                      <p:cBhvr>
                                        <p:cTn id="32" dur="500"/>
                                        <p:tgtEl>
                                          <p:spTgt spid="6">
                                            <p:graphicEl>
                                              <a:dgm id="{B148C2FB-5D84-4507-BEA5-91B1D613D6D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046BB155-3C32-4665-A15D-5499931D46A3}"/>
                                            </p:graphicEl>
                                          </p:spTgt>
                                        </p:tgtEl>
                                        <p:attrNameLst>
                                          <p:attrName>style.visibility</p:attrName>
                                        </p:attrNameLst>
                                      </p:cBhvr>
                                      <p:to>
                                        <p:strVal val="visible"/>
                                      </p:to>
                                    </p:set>
                                    <p:animEffect transition="in" filter="fade">
                                      <p:cBhvr>
                                        <p:cTn id="37" dur="500"/>
                                        <p:tgtEl>
                                          <p:spTgt spid="6">
                                            <p:graphicEl>
                                              <a:dgm id="{046BB155-3C32-4665-A15D-5499931D46A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AF7CE496-4E33-4D52-ABE8-9DE4A9FE7340}"/>
                                            </p:graphicEl>
                                          </p:spTgt>
                                        </p:tgtEl>
                                        <p:attrNameLst>
                                          <p:attrName>style.visibility</p:attrName>
                                        </p:attrNameLst>
                                      </p:cBhvr>
                                      <p:to>
                                        <p:strVal val="visible"/>
                                      </p:to>
                                    </p:set>
                                    <p:animEffect transition="in" filter="fade">
                                      <p:cBhvr>
                                        <p:cTn id="42" dur="500"/>
                                        <p:tgtEl>
                                          <p:spTgt spid="6">
                                            <p:graphicEl>
                                              <a:dgm id="{AF7CE496-4E33-4D52-ABE8-9DE4A9FE7340}"/>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D29CE2CB-A3DD-42E2-9930-A6E5D9022911}"/>
                                            </p:graphicEl>
                                          </p:spTgt>
                                        </p:tgtEl>
                                        <p:attrNameLst>
                                          <p:attrName>style.visibility</p:attrName>
                                        </p:attrNameLst>
                                      </p:cBhvr>
                                      <p:to>
                                        <p:strVal val="visible"/>
                                      </p:to>
                                    </p:set>
                                    <p:animEffect transition="in" filter="fade">
                                      <p:cBhvr>
                                        <p:cTn id="47" dur="500"/>
                                        <p:tgtEl>
                                          <p:spTgt spid="6">
                                            <p:graphicEl>
                                              <a:dgm id="{D29CE2CB-A3DD-42E2-9930-A6E5D902291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13FFF1CF-80DC-477B-BCDD-A5B067AFC993}"/>
                                            </p:graphicEl>
                                          </p:spTgt>
                                        </p:tgtEl>
                                        <p:attrNameLst>
                                          <p:attrName>style.visibility</p:attrName>
                                        </p:attrNameLst>
                                      </p:cBhvr>
                                      <p:to>
                                        <p:strVal val="visible"/>
                                      </p:to>
                                    </p:set>
                                    <p:animEffect transition="in" filter="fade">
                                      <p:cBhvr>
                                        <p:cTn id="52" dur="500"/>
                                        <p:tgtEl>
                                          <p:spTgt spid="6">
                                            <p:graphicEl>
                                              <a:dgm id="{13FFF1CF-80DC-477B-BCDD-A5B067AFC993}"/>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C19B652C-CFAC-46AF-9780-DD03951A512C}"/>
                                            </p:graphicEl>
                                          </p:spTgt>
                                        </p:tgtEl>
                                        <p:attrNameLst>
                                          <p:attrName>style.visibility</p:attrName>
                                        </p:attrNameLst>
                                      </p:cBhvr>
                                      <p:to>
                                        <p:strVal val="visible"/>
                                      </p:to>
                                    </p:set>
                                    <p:animEffect transition="in" filter="fade">
                                      <p:cBhvr>
                                        <p:cTn id="57" dur="500"/>
                                        <p:tgtEl>
                                          <p:spTgt spid="6">
                                            <p:graphicEl>
                                              <a:dgm id="{C19B652C-CFAC-46AF-9780-DD03951A512C}"/>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graphicEl>
                                              <a:dgm id="{2B3AF6B7-422D-47AB-9E3A-7CBB7981BC12}"/>
                                            </p:graphicEl>
                                          </p:spTgt>
                                        </p:tgtEl>
                                        <p:attrNameLst>
                                          <p:attrName>style.visibility</p:attrName>
                                        </p:attrNameLst>
                                      </p:cBhvr>
                                      <p:to>
                                        <p:strVal val="visible"/>
                                      </p:to>
                                    </p:set>
                                    <p:animEffect transition="in" filter="fade">
                                      <p:cBhvr>
                                        <p:cTn id="62" dur="500"/>
                                        <p:tgtEl>
                                          <p:spTgt spid="6">
                                            <p:graphicEl>
                                              <a:dgm id="{2B3AF6B7-422D-47AB-9E3A-7CBB7981BC1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87454210"/>
              </p:ext>
            </p:extLst>
          </p:nvPr>
        </p:nvGraphicFramePr>
        <p:xfrm>
          <a:off x="-491964" y="1686187"/>
          <a:ext cx="6439759" cy="4516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Share splitting (SBI had done in 2014)</a:t>
            </a:r>
            <a:endParaRPr lang="en-US" dirty="0"/>
          </a:p>
        </p:txBody>
      </p:sp>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54556" y="692679"/>
            <a:ext cx="1920240" cy="1280160"/>
          </a:xfrm>
          <a:prstGeom prst="rect">
            <a:avLst/>
          </a:prstGeom>
        </p:spPr>
      </p:pic>
      <p:sp>
        <p:nvSpPr>
          <p:cNvPr id="9" name="Pentagon 8"/>
          <p:cNvSpPr/>
          <p:nvPr/>
        </p:nvSpPr>
        <p:spPr>
          <a:xfrm rot="20703761">
            <a:off x="5611641" y="2213285"/>
            <a:ext cx="2835314" cy="1309776"/>
          </a:xfrm>
          <a:prstGeom prst="homePlat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“liquidity” to investor. Easier to sell smaller denomination</a:t>
            </a:r>
            <a:endParaRPr lang="en-US" sz="2400" dirty="0"/>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32588" y="3551959"/>
            <a:ext cx="1430413" cy="1480898"/>
          </a:xfrm>
          <a:prstGeom prst="rect">
            <a:avLst/>
          </a:prstGeom>
        </p:spPr>
      </p:pic>
      <p:sp>
        <p:nvSpPr>
          <p:cNvPr id="10" name="Rectangular Callout 9"/>
          <p:cNvSpPr/>
          <p:nvPr/>
        </p:nvSpPr>
        <p:spPr>
          <a:xfrm>
            <a:off x="5947795" y="5192785"/>
            <a:ext cx="3081905" cy="1417740"/>
          </a:xfrm>
          <a:prstGeom prst="wedgeRectCallout">
            <a:avLst>
              <a:gd name="adj1" fmla="val -44541"/>
              <a:gd name="adj2" fmla="val -91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Doesn’t change value or shareholding of the company</a:t>
            </a:r>
            <a:endParaRPr lang="en-US" sz="2800" dirty="0"/>
          </a:p>
        </p:txBody>
      </p:sp>
    </p:spTree>
    <p:extLst>
      <p:ext uri="{BB962C8B-B14F-4D97-AF65-F5344CB8AC3E}">
        <p14:creationId xmlns:p14="http://schemas.microsoft.com/office/powerpoint/2010/main" val="209870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BB53D40-E196-4CF9-A952-9ED98428452A}"/>
                                            </p:graphicEl>
                                          </p:spTgt>
                                        </p:tgtEl>
                                        <p:attrNameLst>
                                          <p:attrName>style.visibility</p:attrName>
                                        </p:attrNameLst>
                                      </p:cBhvr>
                                      <p:to>
                                        <p:strVal val="visible"/>
                                      </p:to>
                                    </p:set>
                                    <p:animEffect transition="in" filter="fade">
                                      <p:cBhvr>
                                        <p:cTn id="7" dur="500"/>
                                        <p:tgtEl>
                                          <p:spTgt spid="4">
                                            <p:graphicEl>
                                              <a:dgm id="{3BB53D40-E196-4CF9-A952-9ED98428452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BC9E98B-948B-4598-9583-814C95C8B53F}"/>
                                            </p:graphicEl>
                                          </p:spTgt>
                                        </p:tgtEl>
                                        <p:attrNameLst>
                                          <p:attrName>style.visibility</p:attrName>
                                        </p:attrNameLst>
                                      </p:cBhvr>
                                      <p:to>
                                        <p:strVal val="visible"/>
                                      </p:to>
                                    </p:set>
                                    <p:animEffect transition="in" filter="fade">
                                      <p:cBhvr>
                                        <p:cTn id="12" dur="500"/>
                                        <p:tgtEl>
                                          <p:spTgt spid="4">
                                            <p:graphicEl>
                                              <a:dgm id="{BBC9E98B-948B-4598-9583-814C95C8B53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DE3E93B-707A-4D0B-BCD1-EBFF3B794444}"/>
                                            </p:graphicEl>
                                          </p:spTgt>
                                        </p:tgtEl>
                                        <p:attrNameLst>
                                          <p:attrName>style.visibility</p:attrName>
                                        </p:attrNameLst>
                                      </p:cBhvr>
                                      <p:to>
                                        <p:strVal val="visible"/>
                                      </p:to>
                                    </p:set>
                                    <p:animEffect transition="in" filter="fade">
                                      <p:cBhvr>
                                        <p:cTn id="17" dur="500"/>
                                        <p:tgtEl>
                                          <p:spTgt spid="4">
                                            <p:graphicEl>
                                              <a:dgm id="{8DE3E93B-707A-4D0B-BCD1-EBFF3B79444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471DF8E-2531-496E-A54C-241A90E83988}"/>
                                            </p:graphicEl>
                                          </p:spTgt>
                                        </p:tgtEl>
                                        <p:attrNameLst>
                                          <p:attrName>style.visibility</p:attrName>
                                        </p:attrNameLst>
                                      </p:cBhvr>
                                      <p:to>
                                        <p:strVal val="visible"/>
                                      </p:to>
                                    </p:set>
                                    <p:animEffect transition="in" filter="fade">
                                      <p:cBhvr>
                                        <p:cTn id="22" dur="500"/>
                                        <p:tgtEl>
                                          <p:spTgt spid="4">
                                            <p:graphicEl>
                                              <a:dgm id="{B471DF8E-2531-496E-A54C-241A90E8398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2975512"/>
              </p:ext>
            </p:extLst>
          </p:nvPr>
        </p:nvGraphicFramePr>
        <p:xfrm>
          <a:off x="-491964" y="1686187"/>
          <a:ext cx="6439759" cy="4516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Bonus shares (FREE)</a:t>
            </a:r>
            <a:endParaRPr lang="en-US" dirty="0"/>
          </a:p>
        </p:txBody>
      </p:sp>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06808" y="313269"/>
            <a:ext cx="1920240" cy="1280160"/>
          </a:xfrm>
          <a:prstGeom prst="rect">
            <a:avLst/>
          </a:prstGeom>
        </p:spPr>
      </p:pic>
      <p:sp>
        <p:nvSpPr>
          <p:cNvPr id="9" name="Pentagon 8"/>
          <p:cNvSpPr/>
          <p:nvPr/>
        </p:nvSpPr>
        <p:spPr>
          <a:xfrm rot="20703761">
            <a:off x="5503495" y="1916783"/>
            <a:ext cx="2835314" cy="1309776"/>
          </a:xfrm>
          <a:prstGeom prst="homePlat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Sell 2 new shares to third party…to earn money (Rs.20)</a:t>
            </a:r>
            <a:endParaRPr lang="en-US" sz="2400" dirty="0"/>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90740" y="3276116"/>
            <a:ext cx="1430413" cy="1480898"/>
          </a:xfrm>
          <a:prstGeom prst="rect">
            <a:avLst/>
          </a:prstGeom>
        </p:spPr>
      </p:pic>
      <p:sp>
        <p:nvSpPr>
          <p:cNvPr id="10" name="Rectangular Callout 9"/>
          <p:cNvSpPr/>
          <p:nvPr/>
        </p:nvSpPr>
        <p:spPr>
          <a:xfrm>
            <a:off x="5947795" y="4597166"/>
            <a:ext cx="3196205" cy="2155325"/>
          </a:xfrm>
          <a:prstGeom prst="wedgeRectCallout">
            <a:avLst>
              <a:gd name="adj1" fmla="val -36929"/>
              <a:gd name="adj2" fmla="val -6333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I got them for free! But if I sell them, then in future, dividends </a:t>
            </a:r>
            <a:r>
              <a:rPr lang="en-US" sz="2800" dirty="0" smtClean="0">
                <a:latin typeface="Franklin Gothic Medium Cond" panose="020B0606030402020204" pitchFamily="34" charset="0"/>
              </a:rPr>
              <a:t>▼ because of more shareholders </a:t>
            </a:r>
            <a:r>
              <a:rPr lang="en-US" sz="2800" dirty="0" smtClean="0">
                <a:latin typeface="Franklin Gothic Medium Cond" panose="020B0606030402020204" pitchFamily="34" charset="0"/>
                <a:sym typeface="Wingdings" panose="05000000000000000000" pitchFamily="2" charset="2"/>
              </a:rPr>
              <a:t></a:t>
            </a:r>
            <a:endParaRPr lang="en-US" sz="2800" dirty="0"/>
          </a:p>
        </p:txBody>
      </p:sp>
      <p:sp>
        <p:nvSpPr>
          <p:cNvPr id="2" name="Folded Corner 1"/>
          <p:cNvSpPr/>
          <p:nvPr/>
        </p:nvSpPr>
        <p:spPr>
          <a:xfrm>
            <a:off x="201336" y="795523"/>
            <a:ext cx="2416125" cy="1965262"/>
          </a:xfrm>
          <a:prstGeom prst="foldedCorne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if not sufficient profit to generate dividend, then?</a:t>
            </a:r>
            <a:endParaRPr lang="en-US" sz="2800" dirty="0"/>
          </a:p>
        </p:txBody>
      </p:sp>
      <p:sp>
        <p:nvSpPr>
          <p:cNvPr id="5" name="Rectangle 4"/>
          <p:cNvSpPr/>
          <p:nvPr/>
        </p:nvSpPr>
        <p:spPr>
          <a:xfrm rot="451402">
            <a:off x="2715781" y="1693543"/>
            <a:ext cx="2909291" cy="1693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32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5"/>
                                        </p:tgtEl>
                                        <p:attrNameLst>
                                          <p:attrName>ppt_w</p:attrName>
                                        </p:attrNameLst>
                                      </p:cBhvr>
                                      <p:tavLst>
                                        <p:tav tm="0">
                                          <p:val>
                                            <p:strVal val="ppt_w"/>
                                          </p:val>
                                        </p:tav>
                                        <p:tav tm="100000">
                                          <p:val>
                                            <p:fltVal val="0"/>
                                          </p:val>
                                        </p:tav>
                                      </p:tavLst>
                                    </p:anim>
                                    <p:anim calcmode="lin" valueType="num">
                                      <p:cBhvr>
                                        <p:cTn id="7" dur="1000"/>
                                        <p:tgtEl>
                                          <p:spTgt spid="5"/>
                                        </p:tgtEl>
                                        <p:attrNameLst>
                                          <p:attrName>ppt_h</p:attrName>
                                        </p:attrNameLst>
                                      </p:cBhvr>
                                      <p:tavLst>
                                        <p:tav tm="0">
                                          <p:val>
                                            <p:strVal val="ppt_h"/>
                                          </p:val>
                                        </p:tav>
                                        <p:tav tm="100000">
                                          <p:val>
                                            <p:fltVal val="0"/>
                                          </p:val>
                                        </p:tav>
                                      </p:tavLst>
                                    </p:anim>
                                    <p:anim calcmode="lin" valueType="num">
                                      <p:cBhvr>
                                        <p:cTn id="8" dur="1000"/>
                                        <p:tgtEl>
                                          <p:spTgt spid="5"/>
                                        </p:tgtEl>
                                        <p:attrNameLst>
                                          <p:attrName>style.rotation</p:attrName>
                                        </p:attrNameLst>
                                      </p:cBhvr>
                                      <p:tavLst>
                                        <p:tav tm="0">
                                          <p:val>
                                            <p:fltVal val="0"/>
                                          </p:val>
                                        </p:tav>
                                        <p:tav tm="100000">
                                          <p:val>
                                            <p:fltVal val="90"/>
                                          </p:val>
                                        </p:tav>
                                      </p:tavLst>
                                    </p:anim>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0" indent="0">
              <a:buNone/>
            </a:pPr>
            <a:r>
              <a:rPr lang="en-US" sz="4000" dirty="0">
                <a:solidFill>
                  <a:srgbClr val="92D050"/>
                </a:solidFill>
              </a:rPr>
              <a:t>Revenue</a:t>
            </a:r>
          </a:p>
          <a:p>
            <a:pPr marL="0" indent="0">
              <a:buNone/>
            </a:pPr>
            <a:r>
              <a:rPr lang="en-US" sz="4000" dirty="0"/>
              <a:t>- interest to Debenture/bonds/loans/ECB</a:t>
            </a:r>
          </a:p>
          <a:p>
            <a:pPr marL="0" indent="0">
              <a:buNone/>
            </a:pPr>
            <a:r>
              <a:rPr lang="en-US" sz="4000" dirty="0"/>
              <a:t>- salary, Expenditure, input cost</a:t>
            </a:r>
          </a:p>
          <a:p>
            <a:pPr marL="0" indent="0">
              <a:buNone/>
            </a:pPr>
            <a:r>
              <a:rPr lang="en-US" sz="4000" dirty="0"/>
              <a:t>- Taxes [corporate, excise, service]</a:t>
            </a:r>
          </a:p>
          <a:p>
            <a:pPr marL="0" indent="0">
              <a:buNone/>
            </a:pPr>
            <a:r>
              <a:rPr lang="en-US" sz="4000" dirty="0"/>
              <a:t>- </a:t>
            </a:r>
            <a:r>
              <a:rPr lang="en-US" sz="4000" dirty="0">
                <a:solidFill>
                  <a:srgbClr val="92D050"/>
                </a:solidFill>
              </a:rPr>
              <a:t>dividend</a:t>
            </a:r>
            <a:r>
              <a:rPr lang="en-US" sz="4000" dirty="0"/>
              <a:t> to preferential shares</a:t>
            </a:r>
          </a:p>
          <a:p>
            <a:pPr marL="0" indent="0">
              <a:buNone/>
            </a:pPr>
            <a:r>
              <a:rPr lang="en-US" sz="4000" dirty="0"/>
              <a:t>- dividend to ordinary shareholders</a:t>
            </a:r>
          </a:p>
          <a:p>
            <a:pPr marL="0" indent="0">
              <a:buNone/>
            </a:pPr>
            <a:r>
              <a:rPr lang="en-US" sz="4000" dirty="0"/>
              <a:t>====</a:t>
            </a:r>
          </a:p>
          <a:p>
            <a:pPr marL="0" indent="0">
              <a:buNone/>
            </a:pPr>
            <a:r>
              <a:rPr lang="en-US" sz="4000" dirty="0"/>
              <a:t>Reserve / Company’s </a:t>
            </a:r>
            <a:r>
              <a:rPr lang="en-US" sz="4000" dirty="0">
                <a:solidFill>
                  <a:srgbClr val="92D050"/>
                </a:solidFill>
              </a:rPr>
              <a:t>Retained </a:t>
            </a:r>
            <a:r>
              <a:rPr lang="en-US" sz="4000" dirty="0" smtClean="0">
                <a:solidFill>
                  <a:srgbClr val="92D050"/>
                </a:solidFill>
              </a:rPr>
              <a:t>Earnings</a:t>
            </a:r>
          </a:p>
          <a:p>
            <a:pPr marL="0" indent="0">
              <a:buNone/>
            </a:pPr>
            <a:r>
              <a:rPr lang="en-US" sz="4000" dirty="0" smtClean="0">
                <a:solidFill>
                  <a:srgbClr val="92D050"/>
                </a:solidFill>
              </a:rPr>
              <a:t>TCS ~38k crores.</a:t>
            </a:r>
            <a:endParaRPr lang="en-US" sz="4000" dirty="0">
              <a:solidFill>
                <a:srgbClr val="92D050"/>
              </a:solidFill>
            </a:endParaRPr>
          </a:p>
          <a:p>
            <a:endParaRPr lang="en-US" dirty="0"/>
          </a:p>
        </p:txBody>
      </p:sp>
      <p:sp>
        <p:nvSpPr>
          <p:cNvPr id="3" name="Title 2"/>
          <p:cNvSpPr>
            <a:spLocks noGrp="1"/>
          </p:cNvSpPr>
          <p:nvPr>
            <p:ph type="title"/>
          </p:nvPr>
        </p:nvSpPr>
        <p:spPr/>
        <p:txBody>
          <a:bodyPr/>
          <a:lstStyle/>
          <a:p>
            <a:r>
              <a:rPr lang="en-US" dirty="0" smtClean="0"/>
              <a:t>Before we go into </a:t>
            </a:r>
            <a:r>
              <a:rPr lang="en-US" smtClean="0"/>
              <a:t>share buyback…</a:t>
            </a:r>
            <a:endParaRPr lang="en-US" dirty="0"/>
          </a:p>
        </p:txBody>
      </p:sp>
    </p:spTree>
    <p:extLst>
      <p:ext uri="{BB962C8B-B14F-4D97-AF65-F5344CB8AC3E}">
        <p14:creationId xmlns:p14="http://schemas.microsoft.com/office/powerpoint/2010/main" val="141806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06802"/>
            <a:ext cx="1437285" cy="1701492"/>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023279046"/>
              </p:ext>
            </p:extLst>
          </p:nvPr>
        </p:nvGraphicFramePr>
        <p:xfrm>
          <a:off x="406141" y="677011"/>
          <a:ext cx="9538283" cy="5268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normAutofit fontScale="90000"/>
          </a:bodyPr>
          <a:lstStyle/>
          <a:p>
            <a:r>
              <a:rPr lang="en-US" dirty="0" smtClean="0"/>
              <a:t>TCS: Face value Rs.1, premium value Rs. 2850 (buyback, 2017, Feb)</a:t>
            </a:r>
            <a:endParaRPr lang="en-US" dirty="0"/>
          </a:p>
        </p:txBody>
      </p:sp>
      <p:sp>
        <p:nvSpPr>
          <p:cNvPr id="5" name="Rectangular Callout 4"/>
          <p:cNvSpPr/>
          <p:nvPr/>
        </p:nvSpPr>
        <p:spPr>
          <a:xfrm>
            <a:off x="2549769" y="3252430"/>
            <a:ext cx="3314700" cy="695316"/>
          </a:xfrm>
          <a:prstGeom prst="wedgeRectCallout">
            <a:avLst>
              <a:gd name="adj1" fmla="val -28551"/>
              <a:gd name="adj2" fmla="val -10785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But tax on dividend </a:t>
            </a:r>
            <a:r>
              <a:rPr lang="en-US" dirty="0" smtClean="0">
                <a:sym typeface="Wingdings" panose="05000000000000000000" pitchFamily="2" charset="2"/>
              </a:rPr>
              <a:t></a:t>
            </a:r>
          </a:p>
          <a:p>
            <a:pPr algn="ctr"/>
            <a:r>
              <a:rPr lang="en-US" dirty="0" smtClean="0">
                <a:sym typeface="Wingdings" panose="05000000000000000000" pitchFamily="2" charset="2"/>
              </a:rPr>
              <a:t>@source + @destination (if &gt;10L)</a:t>
            </a:r>
            <a:endParaRPr lang="en-US" dirty="0"/>
          </a:p>
        </p:txBody>
      </p:sp>
      <p:sp>
        <p:nvSpPr>
          <p:cNvPr id="6" name="Rectangular Callout 5"/>
          <p:cNvSpPr/>
          <p:nvPr/>
        </p:nvSpPr>
        <p:spPr>
          <a:xfrm>
            <a:off x="2251719" y="5135759"/>
            <a:ext cx="3544349" cy="1266738"/>
          </a:xfrm>
          <a:prstGeom prst="wedgeRectCallout">
            <a:avLst>
              <a:gd name="adj1" fmla="val -17352"/>
              <a:gd name="adj2" fmla="val -884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No tax on buyback </a:t>
            </a:r>
            <a:r>
              <a:rPr lang="en-US" sz="2400" dirty="0" smtClean="0">
                <a:sym typeface="Wingdings" panose="05000000000000000000" pitchFamily="2" charset="2"/>
              </a:rPr>
              <a:t></a:t>
            </a:r>
          </a:p>
          <a:p>
            <a:pPr algn="ctr"/>
            <a:r>
              <a:rPr lang="en-US" sz="2400" dirty="0" smtClean="0"/>
              <a:t>Reliance: 2012</a:t>
            </a:r>
          </a:p>
          <a:p>
            <a:pPr algn="ctr"/>
            <a:r>
              <a:rPr lang="en-US" sz="2400" dirty="0" smtClean="0"/>
              <a:t>TCS: 2017 [2.85% absorbed]</a:t>
            </a:r>
            <a:endParaRPr lang="en-US" sz="2400" dirty="0"/>
          </a:p>
        </p:txBody>
      </p:sp>
    </p:spTree>
    <p:extLst>
      <p:ext uri="{BB962C8B-B14F-4D97-AF65-F5344CB8AC3E}">
        <p14:creationId xmlns:p14="http://schemas.microsoft.com/office/powerpoint/2010/main" val="36805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45C3785-2B01-4F89-A009-5FA48682B5A9}"/>
                                            </p:graphicEl>
                                          </p:spTgt>
                                        </p:tgtEl>
                                        <p:attrNameLst>
                                          <p:attrName>style.visibility</p:attrName>
                                        </p:attrNameLst>
                                      </p:cBhvr>
                                      <p:to>
                                        <p:strVal val="visible"/>
                                      </p:to>
                                    </p:set>
                                    <p:animEffect transition="in" filter="fade">
                                      <p:cBhvr>
                                        <p:cTn id="7" dur="500"/>
                                        <p:tgtEl>
                                          <p:spTgt spid="4">
                                            <p:graphicEl>
                                              <a:dgm id="{545C3785-2B01-4F89-A009-5FA48682B5A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D94CD29-C999-4105-8721-25489725E97D}"/>
                                            </p:graphicEl>
                                          </p:spTgt>
                                        </p:tgtEl>
                                        <p:attrNameLst>
                                          <p:attrName>style.visibility</p:attrName>
                                        </p:attrNameLst>
                                      </p:cBhvr>
                                      <p:to>
                                        <p:strVal val="visible"/>
                                      </p:to>
                                    </p:set>
                                    <p:animEffect transition="in" filter="fade">
                                      <p:cBhvr>
                                        <p:cTn id="12" dur="500"/>
                                        <p:tgtEl>
                                          <p:spTgt spid="4">
                                            <p:graphicEl>
                                              <a:dgm id="{BD94CD29-C999-4105-8721-25489725E9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3310CAA0-69EE-433D-82F3-43C39239ED58}"/>
                                            </p:graphicEl>
                                          </p:spTgt>
                                        </p:tgtEl>
                                        <p:attrNameLst>
                                          <p:attrName>style.visibility</p:attrName>
                                        </p:attrNameLst>
                                      </p:cBhvr>
                                      <p:to>
                                        <p:strVal val="visible"/>
                                      </p:to>
                                    </p:set>
                                    <p:animEffect transition="in" filter="fade">
                                      <p:cBhvr>
                                        <p:cTn id="15" dur="500"/>
                                        <p:tgtEl>
                                          <p:spTgt spid="4">
                                            <p:graphicEl>
                                              <a:dgm id="{3310CAA0-69EE-433D-82F3-43C39239ED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F442ED27-0F2F-4044-ACC6-61DC585620FC}"/>
                                            </p:graphicEl>
                                          </p:spTgt>
                                        </p:tgtEl>
                                        <p:attrNameLst>
                                          <p:attrName>style.visibility</p:attrName>
                                        </p:attrNameLst>
                                      </p:cBhvr>
                                      <p:to>
                                        <p:strVal val="visible"/>
                                      </p:to>
                                    </p:set>
                                    <p:animEffect transition="in" filter="fade">
                                      <p:cBhvr>
                                        <p:cTn id="20" dur="500"/>
                                        <p:tgtEl>
                                          <p:spTgt spid="4">
                                            <p:graphicEl>
                                              <a:dgm id="{F442ED27-0F2F-4044-ACC6-61DC585620F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0F47F162-875F-4851-A72E-DC1667C51E97}"/>
                                            </p:graphicEl>
                                          </p:spTgt>
                                        </p:tgtEl>
                                        <p:attrNameLst>
                                          <p:attrName>style.visibility</p:attrName>
                                        </p:attrNameLst>
                                      </p:cBhvr>
                                      <p:to>
                                        <p:strVal val="visible"/>
                                      </p:to>
                                    </p:set>
                                    <p:animEffect transition="in" filter="fade">
                                      <p:cBhvr>
                                        <p:cTn id="23" dur="500"/>
                                        <p:tgtEl>
                                          <p:spTgt spid="4">
                                            <p:graphicEl>
                                              <a:dgm id="{0F47F162-875F-4851-A72E-DC1667C51E97}"/>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1DEA4CD-F04F-4EBB-8BBD-2B160AF8E1AC}"/>
                                            </p:graphicEl>
                                          </p:spTgt>
                                        </p:tgtEl>
                                        <p:attrNameLst>
                                          <p:attrName>style.visibility</p:attrName>
                                        </p:attrNameLst>
                                      </p:cBhvr>
                                      <p:to>
                                        <p:strVal val="visible"/>
                                      </p:to>
                                    </p:set>
                                    <p:animEffect transition="in" filter="fade">
                                      <p:cBhvr>
                                        <p:cTn id="28" dur="500"/>
                                        <p:tgtEl>
                                          <p:spTgt spid="4">
                                            <p:graphicEl>
                                              <a:dgm id="{71DEA4CD-F04F-4EBB-8BBD-2B160AF8E1AC}"/>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7009D2FF-98AD-47CA-AA6E-20F0799627AC}"/>
                                            </p:graphicEl>
                                          </p:spTgt>
                                        </p:tgtEl>
                                        <p:attrNameLst>
                                          <p:attrName>style.visibility</p:attrName>
                                        </p:attrNameLst>
                                      </p:cBhvr>
                                      <p:to>
                                        <p:strVal val="visible"/>
                                      </p:to>
                                    </p:set>
                                    <p:animEffect transition="in" filter="fade">
                                      <p:cBhvr>
                                        <p:cTn id="31" dur="500"/>
                                        <p:tgtEl>
                                          <p:spTgt spid="4">
                                            <p:graphicEl>
                                              <a:dgm id="{7009D2FF-98AD-47CA-AA6E-20F0799627A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68A9183A-2734-4DAE-AC36-A4A7D13C3ECC}"/>
                                            </p:graphicEl>
                                          </p:spTgt>
                                        </p:tgtEl>
                                        <p:attrNameLst>
                                          <p:attrName>style.visibility</p:attrName>
                                        </p:attrNameLst>
                                      </p:cBhvr>
                                      <p:to>
                                        <p:strVal val="visible"/>
                                      </p:to>
                                    </p:set>
                                    <p:animEffect transition="in" filter="fade">
                                      <p:cBhvr>
                                        <p:cTn id="36" dur="500"/>
                                        <p:tgtEl>
                                          <p:spTgt spid="4">
                                            <p:graphicEl>
                                              <a:dgm id="{68A9183A-2734-4DAE-AC36-A4A7D13C3EC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5E7DA942-990B-4C92-905C-A1E16FA9ADA5}"/>
                                            </p:graphicEl>
                                          </p:spTgt>
                                        </p:tgtEl>
                                        <p:attrNameLst>
                                          <p:attrName>style.visibility</p:attrName>
                                        </p:attrNameLst>
                                      </p:cBhvr>
                                      <p:to>
                                        <p:strVal val="visible"/>
                                      </p:to>
                                    </p:set>
                                    <p:animEffect transition="in" filter="fade">
                                      <p:cBhvr>
                                        <p:cTn id="39" dur="500"/>
                                        <p:tgtEl>
                                          <p:spTgt spid="4">
                                            <p:graphicEl>
                                              <a:dgm id="{5E7DA942-990B-4C92-905C-A1E16FA9ADA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F1CABC62-68E3-4601-A696-CCD3A93B1A28}"/>
                                            </p:graphicEl>
                                          </p:spTgt>
                                        </p:tgtEl>
                                        <p:attrNameLst>
                                          <p:attrName>style.visibility</p:attrName>
                                        </p:attrNameLst>
                                      </p:cBhvr>
                                      <p:to>
                                        <p:strVal val="visible"/>
                                      </p:to>
                                    </p:set>
                                    <p:animEffect transition="in" filter="fade">
                                      <p:cBhvr>
                                        <p:cTn id="44" dur="500"/>
                                        <p:tgtEl>
                                          <p:spTgt spid="4">
                                            <p:graphicEl>
                                              <a:dgm id="{F1CABC62-68E3-4601-A696-CCD3A93B1A28}"/>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2C77D5B9-25E1-409E-A504-B89E30ACBDB1}"/>
                                            </p:graphicEl>
                                          </p:spTgt>
                                        </p:tgtEl>
                                        <p:attrNameLst>
                                          <p:attrName>style.visibility</p:attrName>
                                        </p:attrNameLst>
                                      </p:cBhvr>
                                      <p:to>
                                        <p:strVal val="visible"/>
                                      </p:to>
                                    </p:set>
                                    <p:animEffect transition="in" filter="fade">
                                      <p:cBhvr>
                                        <p:cTn id="47" dur="500"/>
                                        <p:tgtEl>
                                          <p:spTgt spid="4">
                                            <p:graphicEl>
                                              <a:dgm id="{2C77D5B9-25E1-409E-A504-B89E30ACBDB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361EC34E-202A-4D13-8EAA-0541A9FBA62F}"/>
                                            </p:graphicEl>
                                          </p:spTgt>
                                        </p:tgtEl>
                                        <p:attrNameLst>
                                          <p:attrName>style.visibility</p:attrName>
                                        </p:attrNameLst>
                                      </p:cBhvr>
                                      <p:to>
                                        <p:strVal val="visible"/>
                                      </p:to>
                                    </p:set>
                                    <p:animEffect transition="in" filter="fade">
                                      <p:cBhvr>
                                        <p:cTn id="52" dur="500"/>
                                        <p:tgtEl>
                                          <p:spTgt spid="4">
                                            <p:graphicEl>
                                              <a:dgm id="{361EC34E-202A-4D13-8EAA-0541A9FBA62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174E1403-E1EF-4066-8624-61E969508663}"/>
                                            </p:graphicEl>
                                          </p:spTgt>
                                        </p:tgtEl>
                                        <p:attrNameLst>
                                          <p:attrName>style.visibility</p:attrName>
                                        </p:attrNameLst>
                                      </p:cBhvr>
                                      <p:to>
                                        <p:strVal val="visible"/>
                                      </p:to>
                                    </p:set>
                                    <p:animEffect transition="in" filter="fade">
                                      <p:cBhvr>
                                        <p:cTn id="55" dur="500"/>
                                        <p:tgtEl>
                                          <p:spTgt spid="4">
                                            <p:graphicEl>
                                              <a:dgm id="{174E1403-E1EF-4066-8624-61E969508663}"/>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787B6849-D38B-480B-BA9A-9DBDE274B4CB}"/>
                                            </p:graphicEl>
                                          </p:spTgt>
                                        </p:tgtEl>
                                        <p:attrNameLst>
                                          <p:attrName>style.visibility</p:attrName>
                                        </p:attrNameLst>
                                      </p:cBhvr>
                                      <p:to>
                                        <p:strVal val="visible"/>
                                      </p:to>
                                    </p:set>
                                    <p:animEffect transition="in" filter="fade">
                                      <p:cBhvr>
                                        <p:cTn id="60" dur="500"/>
                                        <p:tgtEl>
                                          <p:spTgt spid="4">
                                            <p:graphicEl>
                                              <a:dgm id="{787B6849-D38B-480B-BA9A-9DBDE274B4C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C9A31859-B605-410A-A613-26F8E9FF8CFF}"/>
                                            </p:graphicEl>
                                          </p:spTgt>
                                        </p:tgtEl>
                                        <p:attrNameLst>
                                          <p:attrName>style.visibility</p:attrName>
                                        </p:attrNameLst>
                                      </p:cBhvr>
                                      <p:to>
                                        <p:strVal val="visible"/>
                                      </p:to>
                                    </p:set>
                                    <p:animEffect transition="in" filter="fade">
                                      <p:cBhvr>
                                        <p:cTn id="63" dur="500"/>
                                        <p:tgtEl>
                                          <p:spTgt spid="4">
                                            <p:graphicEl>
                                              <a:dgm id="{C9A31859-B605-410A-A613-26F8E9FF8CFF}"/>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graphicEl>
                                              <a:dgm id="{0F691E51-F0EA-40F5-BFB6-51E4064B9133}"/>
                                            </p:graphicEl>
                                          </p:spTgt>
                                        </p:tgtEl>
                                        <p:attrNameLst>
                                          <p:attrName>style.visibility</p:attrName>
                                        </p:attrNameLst>
                                      </p:cBhvr>
                                      <p:to>
                                        <p:strVal val="visible"/>
                                      </p:to>
                                    </p:set>
                                    <p:animEffect transition="in" filter="fade">
                                      <p:cBhvr>
                                        <p:cTn id="68" dur="500"/>
                                        <p:tgtEl>
                                          <p:spTgt spid="4">
                                            <p:graphicEl>
                                              <a:dgm id="{0F691E51-F0EA-40F5-BFB6-51E4064B9133}"/>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graphicEl>
                                              <a:dgm id="{7F00F5C4-C1B9-4EFA-8336-3429EDCE3C16}"/>
                                            </p:graphicEl>
                                          </p:spTgt>
                                        </p:tgtEl>
                                        <p:attrNameLst>
                                          <p:attrName>style.visibility</p:attrName>
                                        </p:attrNameLst>
                                      </p:cBhvr>
                                      <p:to>
                                        <p:strVal val="visible"/>
                                      </p:to>
                                    </p:set>
                                    <p:animEffect transition="in" filter="fade">
                                      <p:cBhvr>
                                        <p:cTn id="71" dur="500"/>
                                        <p:tgtEl>
                                          <p:spTgt spid="4">
                                            <p:graphicEl>
                                              <a:dgm id="{7F00F5C4-C1B9-4EFA-8336-3429EDCE3C16}"/>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4215" y="895429"/>
            <a:ext cx="2867547" cy="215066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30883" y="3046089"/>
            <a:ext cx="2043248" cy="2556680"/>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4376" y="1247976"/>
            <a:ext cx="3000375" cy="2035969"/>
          </a:xfrm>
          <a:prstGeom prst="rect">
            <a:avLst/>
          </a:prstGeom>
        </p:spPr>
      </p:pic>
      <p:sp>
        <p:nvSpPr>
          <p:cNvPr id="5" name="TextBox 4"/>
          <p:cNvSpPr txBox="1"/>
          <p:nvPr/>
        </p:nvSpPr>
        <p:spPr>
          <a:xfrm>
            <a:off x="3244235" y="1303012"/>
            <a:ext cx="2756916" cy="1008787"/>
          </a:xfrm>
          <a:prstGeom prst="rightArrow">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700" dirty="0">
                <a:solidFill>
                  <a:sysClr val="windowText" lastClr="000000"/>
                </a:solidFill>
                <a:latin typeface="Franklin Gothic Heavy" panose="020B0903020102020204" pitchFamily="34" charset="0"/>
              </a:rPr>
              <a:t>Shares</a:t>
            </a:r>
          </a:p>
        </p:txBody>
      </p:sp>
      <p:sp>
        <p:nvSpPr>
          <p:cNvPr id="7" name="TextBox 6"/>
          <p:cNvSpPr txBox="1"/>
          <p:nvPr/>
        </p:nvSpPr>
        <p:spPr>
          <a:xfrm rot="19758780">
            <a:off x="4850892" y="2553910"/>
            <a:ext cx="2756916" cy="1696596"/>
          </a:xfrm>
          <a:prstGeom prst="leftArrow">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4950" dirty="0">
                <a:solidFill>
                  <a:schemeClr val="bg1"/>
                </a:solidFill>
                <a:latin typeface="Franklin Gothic Heavy" panose="020B0903020102020204" pitchFamily="34" charset="0"/>
              </a:rPr>
              <a:t>ADR</a:t>
            </a:r>
          </a:p>
        </p:txBody>
      </p:sp>
      <p:sp>
        <p:nvSpPr>
          <p:cNvPr id="8" name="TextBox 7"/>
          <p:cNvSpPr txBox="1"/>
          <p:nvPr/>
        </p:nvSpPr>
        <p:spPr>
          <a:xfrm rot="2111085">
            <a:off x="1791711" y="2470830"/>
            <a:ext cx="2063144" cy="1015663"/>
          </a:xfrm>
          <a:prstGeom prst="homePlate">
            <a:avLst/>
          </a:prstGeom>
          <a:solidFill>
            <a:srgbClr val="00B05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000" dirty="0">
                <a:solidFill>
                  <a:schemeClr val="bg1"/>
                </a:solidFill>
                <a:latin typeface="Franklin Gothic Heavy" panose="020B0903020102020204" pitchFamily="34" charset="0"/>
              </a:rPr>
              <a:t>Dividend</a:t>
            </a:r>
          </a:p>
          <a:p>
            <a:pPr algn="ctr"/>
            <a:r>
              <a:rPr lang="en-US" sz="3000" dirty="0">
                <a:solidFill>
                  <a:schemeClr val="bg1"/>
                </a:solidFill>
                <a:latin typeface="Franklin Gothic Heavy" panose="020B0903020102020204" pitchFamily="34" charset="0"/>
              </a:rPr>
              <a:t>$$</a:t>
            </a:r>
          </a:p>
        </p:txBody>
      </p:sp>
      <p:sp>
        <p:nvSpPr>
          <p:cNvPr id="9" name="TextBox 8"/>
          <p:cNvSpPr txBox="1"/>
          <p:nvPr/>
        </p:nvSpPr>
        <p:spPr>
          <a:xfrm>
            <a:off x="2290573" y="5461222"/>
            <a:ext cx="3821249"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NASDAQ</a:t>
            </a:r>
          </a:p>
        </p:txBody>
      </p:sp>
      <p:sp>
        <p:nvSpPr>
          <p:cNvPr id="4" name="Rectangle 3"/>
          <p:cNvSpPr/>
          <p:nvPr/>
        </p:nvSpPr>
        <p:spPr>
          <a:xfrm>
            <a:off x="1061207" y="5895346"/>
            <a:ext cx="6698609" cy="828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Bharat Depository receipt (</a:t>
            </a:r>
            <a:r>
              <a:rPr lang="en-US" sz="2400" dirty="0" err="1"/>
              <a:t>BhDR</a:t>
            </a:r>
            <a:r>
              <a:rPr lang="en-US" sz="2400" dirty="0"/>
              <a:t>) </a:t>
            </a:r>
            <a:r>
              <a:rPr lang="en-US" sz="2400" dirty="0" smtClean="0"/>
              <a:t>and IDR… </a:t>
            </a:r>
          </a:p>
          <a:p>
            <a:pPr algn="ctr"/>
            <a:r>
              <a:rPr lang="en-US" sz="2400" dirty="0" smtClean="0"/>
              <a:t>similar if Arnold wants to mobilize from </a:t>
            </a:r>
            <a:r>
              <a:rPr lang="en-US" sz="2400" dirty="0" err="1" smtClean="0"/>
              <a:t>indian</a:t>
            </a:r>
            <a:r>
              <a:rPr lang="en-US" sz="2400" dirty="0" smtClean="0"/>
              <a:t> market.</a:t>
            </a:r>
            <a:endParaRPr lang="en-US" sz="2400" dirty="0"/>
          </a:p>
        </p:txBody>
      </p:sp>
      <p:sp>
        <p:nvSpPr>
          <p:cNvPr id="10" name="Title 9"/>
          <p:cNvSpPr>
            <a:spLocks noGrp="1"/>
          </p:cNvSpPr>
          <p:nvPr>
            <p:ph type="title"/>
          </p:nvPr>
        </p:nvSpPr>
        <p:spPr/>
        <p:txBody>
          <a:bodyPr>
            <a:normAutofit/>
          </a:bodyPr>
          <a:lstStyle/>
          <a:p>
            <a:r>
              <a:rPr lang="en-US" sz="2400" dirty="0" smtClean="0"/>
              <a:t>What is American Depository(ADR) &amp; global depository receipt (GDR)@EU?</a:t>
            </a:r>
            <a:endParaRPr lang="en-US" sz="2400" dirty="0"/>
          </a:p>
        </p:txBody>
      </p:sp>
      <p:sp>
        <p:nvSpPr>
          <p:cNvPr id="11" name="Folded Corner 10"/>
          <p:cNvSpPr/>
          <p:nvPr/>
        </p:nvSpPr>
        <p:spPr>
          <a:xfrm>
            <a:off x="0" y="3376815"/>
            <a:ext cx="3230883" cy="18952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Because if directly wants to list @NASDAQ, then SEC permission, accounting norms etc.</a:t>
            </a:r>
            <a:endParaRPr lang="en-US" sz="2400" dirty="0"/>
          </a:p>
        </p:txBody>
      </p:sp>
    </p:spTree>
    <p:extLst>
      <p:ext uri="{BB962C8B-B14F-4D97-AF65-F5344CB8AC3E}">
        <p14:creationId xmlns:p14="http://schemas.microsoft.com/office/powerpoint/2010/main" val="406977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2068" b="8579"/>
          <a:stretch/>
        </p:blipFill>
        <p:spPr>
          <a:xfrm>
            <a:off x="-17586" y="298527"/>
            <a:ext cx="9161585" cy="599676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4187552993"/>
              </p:ext>
            </p:extLst>
          </p:nvPr>
        </p:nvGraphicFramePr>
        <p:xfrm>
          <a:off x="-17587" y="795523"/>
          <a:ext cx="9152793" cy="5499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a:xfrm>
            <a:off x="0" y="0"/>
            <a:ext cx="9144000" cy="795523"/>
          </a:xfrm>
          <a:ln/>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r>
              <a:rPr lang="en-US" dirty="0" smtClean="0"/>
              <a:t>BES171: </a:t>
            </a:r>
            <a:r>
              <a:rPr lang="en-US" strike="sngStrike" dirty="0" smtClean="0"/>
              <a:t>1) Banking </a:t>
            </a:r>
            <a:r>
              <a:rPr lang="en-US" dirty="0" smtClean="0"/>
              <a:t>2) </a:t>
            </a:r>
            <a:r>
              <a:rPr lang="en-US" dirty="0" smtClean="0">
                <a:solidFill>
                  <a:srgbClr val="FFFF00"/>
                </a:solidFill>
              </a:rPr>
              <a:t>Finance</a:t>
            </a:r>
            <a:r>
              <a:rPr lang="en-US" dirty="0" smtClean="0"/>
              <a:t> 3) Insurance 4) Financial Inclusion</a:t>
            </a:r>
            <a:endParaRPr lang="en-US" dirty="0"/>
          </a:p>
        </p:txBody>
      </p:sp>
    </p:spTree>
    <p:extLst>
      <p:ext uri="{BB962C8B-B14F-4D97-AF65-F5344CB8AC3E}">
        <p14:creationId xmlns:p14="http://schemas.microsoft.com/office/powerpoint/2010/main" val="25060428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Mutual fund</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950" y="2102548"/>
            <a:ext cx="2251710" cy="22517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645770">
            <a:off x="2322965" y="632780"/>
            <a:ext cx="1432560" cy="186232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0661092">
            <a:off x="258107" y="924781"/>
            <a:ext cx="2447811" cy="863643"/>
          </a:xfrm>
          <a:prstGeom prst="rect">
            <a:avLst/>
          </a:prstGeom>
        </p:spPr>
      </p:pic>
      <p:sp>
        <p:nvSpPr>
          <p:cNvPr id="8" name="TextBox 7"/>
          <p:cNvSpPr txBox="1"/>
          <p:nvPr/>
        </p:nvSpPr>
        <p:spPr>
          <a:xfrm>
            <a:off x="729762" y="3869511"/>
            <a:ext cx="2956794" cy="1338828"/>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Portfolio (AMC</a:t>
            </a:r>
            <a:r>
              <a:rPr lang="en-US" sz="2700" dirty="0" smtClean="0">
                <a:latin typeface="Arial Black" panose="020B0A04020102020204" pitchFamily="34" charset="0"/>
              </a:rPr>
              <a:t>)</a:t>
            </a:r>
          </a:p>
          <a:p>
            <a:pPr algn="ctr"/>
            <a:r>
              <a:rPr lang="en-US" sz="2700" dirty="0" smtClean="0">
                <a:latin typeface="Arial Black" panose="020B0A04020102020204" pitchFamily="34" charset="0"/>
              </a:rPr>
              <a:t>Fund manager</a:t>
            </a:r>
            <a:endParaRPr lang="en-US" sz="2700" dirty="0">
              <a:latin typeface="Arial Black" panose="020B0A04020102020204" pitchFamily="34" charset="0"/>
            </a:endParaRPr>
          </a:p>
        </p:txBody>
      </p:sp>
      <p:sp>
        <p:nvSpPr>
          <p:cNvPr id="9" name="TextBox 8"/>
          <p:cNvSpPr txBox="1"/>
          <p:nvPr/>
        </p:nvSpPr>
        <p:spPr>
          <a:xfrm rot="21213415">
            <a:off x="3996977" y="1961188"/>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Unit</a:t>
            </a:r>
          </a:p>
        </p:txBody>
      </p:sp>
      <p:sp>
        <p:nvSpPr>
          <p:cNvPr id="10" name="TextBox 9"/>
          <p:cNvSpPr txBox="1"/>
          <p:nvPr/>
        </p:nvSpPr>
        <p:spPr>
          <a:xfrm rot="21213415">
            <a:off x="4085627" y="2534176"/>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Unit</a:t>
            </a:r>
          </a:p>
        </p:txBody>
      </p:sp>
      <p:sp>
        <p:nvSpPr>
          <p:cNvPr id="11" name="TextBox 10"/>
          <p:cNvSpPr txBox="1"/>
          <p:nvPr/>
        </p:nvSpPr>
        <p:spPr>
          <a:xfrm rot="21213415">
            <a:off x="4174278" y="3107163"/>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Unit</a:t>
            </a:r>
          </a:p>
        </p:txBody>
      </p:sp>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17687" y="515400"/>
            <a:ext cx="2970273" cy="2970273"/>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29036" y="2032444"/>
            <a:ext cx="2906457" cy="2906457"/>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36560" y="515399"/>
            <a:ext cx="2970273" cy="2970273"/>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47909" y="2032444"/>
            <a:ext cx="2906457" cy="2906457"/>
          </a:xfrm>
          <a:prstGeom prst="rect">
            <a:avLst/>
          </a:prstGeom>
        </p:spPr>
      </p:pic>
      <p:sp>
        <p:nvSpPr>
          <p:cNvPr id="16" name="TextBox 15"/>
          <p:cNvSpPr txBox="1"/>
          <p:nvPr/>
        </p:nvSpPr>
        <p:spPr>
          <a:xfrm rot="21160399">
            <a:off x="3818115" y="977521"/>
            <a:ext cx="1646779" cy="1008787"/>
          </a:xfrm>
          <a:prstGeom prst="leftArrow">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700" dirty="0">
                <a:latin typeface="Arial Black" panose="020B0A04020102020204" pitchFamily="34" charset="0"/>
              </a:rPr>
              <a:t>NAV</a:t>
            </a:r>
          </a:p>
        </p:txBody>
      </p:sp>
      <p:sp>
        <p:nvSpPr>
          <p:cNvPr id="17" name="TextBox 16"/>
          <p:cNvSpPr txBox="1"/>
          <p:nvPr/>
        </p:nvSpPr>
        <p:spPr>
          <a:xfrm>
            <a:off x="6047909" y="4434507"/>
            <a:ext cx="2422105" cy="1008787"/>
          </a:xfrm>
          <a:prstGeom prst="leftArrow">
            <a:avLst>
              <a:gd name="adj1" fmla="val 93163"/>
              <a:gd name="adj2" fmla="val 50000"/>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700" dirty="0">
                <a:latin typeface="Arial Black" panose="020B0A04020102020204" pitchFamily="34" charset="0"/>
              </a:rPr>
              <a:t>EXIT LOAD</a:t>
            </a:r>
          </a:p>
        </p:txBody>
      </p:sp>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70136" y="5074920"/>
            <a:ext cx="1783080" cy="1783080"/>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6137" y="3409573"/>
            <a:ext cx="1614496" cy="1614496"/>
          </a:xfrm>
          <a:prstGeom prst="rect">
            <a:avLst/>
          </a:prstGeom>
        </p:spPr>
      </p:pic>
    </p:spTree>
    <p:extLst>
      <p:ext uri="{BB962C8B-B14F-4D97-AF65-F5344CB8AC3E}">
        <p14:creationId xmlns:p14="http://schemas.microsoft.com/office/powerpoint/2010/main" val="271622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1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par>
                                <p:cTn id="28" presetID="22" presetClass="entr" presetSubtype="4"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Mutual funds?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17602737"/>
              </p:ext>
            </p:extLst>
          </p:nvPr>
        </p:nvGraphicFramePr>
        <p:xfrm>
          <a:off x="153988" y="914400"/>
          <a:ext cx="8797925"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79295" y="590009"/>
            <a:ext cx="2964705" cy="2223529"/>
          </a:xfrm>
          <a:prstGeom prst="rect">
            <a:avLst/>
          </a:prstGeom>
        </p:spPr>
      </p:pic>
    </p:spTree>
    <p:extLst>
      <p:ext uri="{BB962C8B-B14F-4D97-AF65-F5344CB8AC3E}">
        <p14:creationId xmlns:p14="http://schemas.microsoft.com/office/powerpoint/2010/main" val="206097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D5DBBA6-48A1-4EF3-B4E9-8DDEF52E4558}"/>
                                            </p:graphicEl>
                                          </p:spTgt>
                                        </p:tgtEl>
                                        <p:attrNameLst>
                                          <p:attrName>style.visibility</p:attrName>
                                        </p:attrNameLst>
                                      </p:cBhvr>
                                      <p:to>
                                        <p:strVal val="visible"/>
                                      </p:to>
                                    </p:set>
                                    <p:animEffect transition="in" filter="fade">
                                      <p:cBhvr>
                                        <p:cTn id="7" dur="500"/>
                                        <p:tgtEl>
                                          <p:spTgt spid="5">
                                            <p:graphicEl>
                                              <a:dgm id="{2D5DBBA6-48A1-4EF3-B4E9-8DDEF52E455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2B25C61-0D8D-4C9D-BB5C-2FA04C8E93C6}"/>
                                            </p:graphicEl>
                                          </p:spTgt>
                                        </p:tgtEl>
                                        <p:attrNameLst>
                                          <p:attrName>style.visibility</p:attrName>
                                        </p:attrNameLst>
                                      </p:cBhvr>
                                      <p:to>
                                        <p:strVal val="visible"/>
                                      </p:to>
                                    </p:set>
                                    <p:animEffect transition="in" filter="fade">
                                      <p:cBhvr>
                                        <p:cTn id="12" dur="500"/>
                                        <p:tgtEl>
                                          <p:spTgt spid="5">
                                            <p:graphicEl>
                                              <a:dgm id="{A2B25C61-0D8D-4C9D-BB5C-2FA04C8E93C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70803E90-69D4-4441-B917-ACACE41B15D7}"/>
                                            </p:graphicEl>
                                          </p:spTgt>
                                        </p:tgtEl>
                                        <p:attrNameLst>
                                          <p:attrName>style.visibility</p:attrName>
                                        </p:attrNameLst>
                                      </p:cBhvr>
                                      <p:to>
                                        <p:strVal val="visible"/>
                                      </p:to>
                                    </p:set>
                                    <p:animEffect transition="in" filter="fade">
                                      <p:cBhvr>
                                        <p:cTn id="15" dur="500"/>
                                        <p:tgtEl>
                                          <p:spTgt spid="5">
                                            <p:graphicEl>
                                              <a:dgm id="{70803E90-69D4-4441-B917-ACACE41B15D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F7E48EC2-3BA3-4A5C-A591-82D8A6BB06B7}"/>
                                            </p:graphicEl>
                                          </p:spTgt>
                                        </p:tgtEl>
                                        <p:attrNameLst>
                                          <p:attrName>style.visibility</p:attrName>
                                        </p:attrNameLst>
                                      </p:cBhvr>
                                      <p:to>
                                        <p:strVal val="visible"/>
                                      </p:to>
                                    </p:set>
                                    <p:animEffect transition="in" filter="fade">
                                      <p:cBhvr>
                                        <p:cTn id="20" dur="500"/>
                                        <p:tgtEl>
                                          <p:spTgt spid="5">
                                            <p:graphicEl>
                                              <a:dgm id="{F7E48EC2-3BA3-4A5C-A591-82D8A6BB06B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221B5308-3108-491F-964D-4498387A1C59}"/>
                                            </p:graphicEl>
                                          </p:spTgt>
                                        </p:tgtEl>
                                        <p:attrNameLst>
                                          <p:attrName>style.visibility</p:attrName>
                                        </p:attrNameLst>
                                      </p:cBhvr>
                                      <p:to>
                                        <p:strVal val="visible"/>
                                      </p:to>
                                    </p:set>
                                    <p:animEffect transition="in" filter="fade">
                                      <p:cBhvr>
                                        <p:cTn id="23" dur="500"/>
                                        <p:tgtEl>
                                          <p:spTgt spid="5">
                                            <p:graphicEl>
                                              <a:dgm id="{221B5308-3108-491F-964D-4498387A1C5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C2D48A6D-7850-4F7F-A398-D17A25CA325F}"/>
                                            </p:graphicEl>
                                          </p:spTgt>
                                        </p:tgtEl>
                                        <p:attrNameLst>
                                          <p:attrName>style.visibility</p:attrName>
                                        </p:attrNameLst>
                                      </p:cBhvr>
                                      <p:to>
                                        <p:strVal val="visible"/>
                                      </p:to>
                                    </p:set>
                                    <p:animEffect transition="in" filter="fade">
                                      <p:cBhvr>
                                        <p:cTn id="28" dur="500"/>
                                        <p:tgtEl>
                                          <p:spTgt spid="5">
                                            <p:graphicEl>
                                              <a:dgm id="{C2D48A6D-7850-4F7F-A398-D17A25CA325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3A3D185A-6482-4062-8C3A-2C3F365E3D50}"/>
                                            </p:graphicEl>
                                          </p:spTgt>
                                        </p:tgtEl>
                                        <p:attrNameLst>
                                          <p:attrName>style.visibility</p:attrName>
                                        </p:attrNameLst>
                                      </p:cBhvr>
                                      <p:to>
                                        <p:strVal val="visible"/>
                                      </p:to>
                                    </p:set>
                                    <p:animEffect transition="in" filter="fade">
                                      <p:cBhvr>
                                        <p:cTn id="31" dur="500"/>
                                        <p:tgtEl>
                                          <p:spTgt spid="5">
                                            <p:graphicEl>
                                              <a:dgm id="{3A3D185A-6482-4062-8C3A-2C3F365E3D5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5593A9CB-A251-40E4-A8B4-5C9AA9124B56}"/>
                                            </p:graphicEl>
                                          </p:spTgt>
                                        </p:tgtEl>
                                        <p:attrNameLst>
                                          <p:attrName>style.visibility</p:attrName>
                                        </p:attrNameLst>
                                      </p:cBhvr>
                                      <p:to>
                                        <p:strVal val="visible"/>
                                      </p:to>
                                    </p:set>
                                    <p:animEffect transition="in" filter="fade">
                                      <p:cBhvr>
                                        <p:cTn id="36" dur="500"/>
                                        <p:tgtEl>
                                          <p:spTgt spid="5">
                                            <p:graphicEl>
                                              <a:dgm id="{5593A9CB-A251-40E4-A8B4-5C9AA9124B5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85A62348-EE4F-4ED2-8283-0D3B8C8E0552}"/>
                                            </p:graphicEl>
                                          </p:spTgt>
                                        </p:tgtEl>
                                        <p:attrNameLst>
                                          <p:attrName>style.visibility</p:attrName>
                                        </p:attrNameLst>
                                      </p:cBhvr>
                                      <p:to>
                                        <p:strVal val="visible"/>
                                      </p:to>
                                    </p:set>
                                    <p:animEffect transition="in" filter="fade">
                                      <p:cBhvr>
                                        <p:cTn id="39" dur="500"/>
                                        <p:tgtEl>
                                          <p:spTgt spid="5">
                                            <p:graphicEl>
                                              <a:dgm id="{85A62348-EE4F-4ED2-8283-0D3B8C8E0552}"/>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C8F348F8-6BDE-441A-8E11-A4B30391876F}"/>
                                            </p:graphicEl>
                                          </p:spTgt>
                                        </p:tgtEl>
                                        <p:attrNameLst>
                                          <p:attrName>style.visibility</p:attrName>
                                        </p:attrNameLst>
                                      </p:cBhvr>
                                      <p:to>
                                        <p:strVal val="visible"/>
                                      </p:to>
                                    </p:set>
                                    <p:animEffect transition="in" filter="fade">
                                      <p:cBhvr>
                                        <p:cTn id="44" dur="500"/>
                                        <p:tgtEl>
                                          <p:spTgt spid="5">
                                            <p:graphicEl>
                                              <a:dgm id="{C8F348F8-6BDE-441A-8E11-A4B30391876F}"/>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B5DF32C9-9868-458A-928B-5B6FE6AD9B84}"/>
                                            </p:graphicEl>
                                          </p:spTgt>
                                        </p:tgtEl>
                                        <p:attrNameLst>
                                          <p:attrName>style.visibility</p:attrName>
                                        </p:attrNameLst>
                                      </p:cBhvr>
                                      <p:to>
                                        <p:strVal val="visible"/>
                                      </p:to>
                                    </p:set>
                                    <p:animEffect transition="in" filter="fade">
                                      <p:cBhvr>
                                        <p:cTn id="47" dur="500"/>
                                        <p:tgtEl>
                                          <p:spTgt spid="5">
                                            <p:graphicEl>
                                              <a:dgm id="{B5DF32C9-9868-458A-928B-5B6FE6AD9B8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FF286B6A-489B-4021-9A04-C475D5776024}"/>
                                            </p:graphicEl>
                                          </p:spTgt>
                                        </p:tgtEl>
                                        <p:attrNameLst>
                                          <p:attrName>style.visibility</p:attrName>
                                        </p:attrNameLst>
                                      </p:cBhvr>
                                      <p:to>
                                        <p:strVal val="visible"/>
                                      </p:to>
                                    </p:set>
                                    <p:animEffect transition="in" filter="fade">
                                      <p:cBhvr>
                                        <p:cTn id="52" dur="500"/>
                                        <p:tgtEl>
                                          <p:spTgt spid="5">
                                            <p:graphicEl>
                                              <a:dgm id="{FF286B6A-489B-4021-9A04-C475D5776024}"/>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DE64C33B-7F14-4579-8623-8BE82F935424}"/>
                                            </p:graphicEl>
                                          </p:spTgt>
                                        </p:tgtEl>
                                        <p:attrNameLst>
                                          <p:attrName>style.visibility</p:attrName>
                                        </p:attrNameLst>
                                      </p:cBhvr>
                                      <p:to>
                                        <p:strVal val="visible"/>
                                      </p:to>
                                    </p:set>
                                    <p:animEffect transition="in" filter="fade">
                                      <p:cBhvr>
                                        <p:cTn id="55" dur="500"/>
                                        <p:tgtEl>
                                          <p:spTgt spid="5">
                                            <p:graphicEl>
                                              <a:dgm id="{DE64C33B-7F14-4579-8623-8BE82F935424}"/>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C113C3B7-F68E-444D-A9DD-DF727F2793E1}"/>
                                            </p:graphicEl>
                                          </p:spTgt>
                                        </p:tgtEl>
                                        <p:attrNameLst>
                                          <p:attrName>style.visibility</p:attrName>
                                        </p:attrNameLst>
                                      </p:cBhvr>
                                      <p:to>
                                        <p:strVal val="visible"/>
                                      </p:to>
                                    </p:set>
                                    <p:animEffect transition="in" filter="fade">
                                      <p:cBhvr>
                                        <p:cTn id="60" dur="500"/>
                                        <p:tgtEl>
                                          <p:spTgt spid="5">
                                            <p:graphicEl>
                                              <a:dgm id="{C113C3B7-F68E-444D-A9DD-DF727F2793E1}"/>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graphicEl>
                                              <a:dgm id="{CEDDC4C8-0A05-4978-9A9D-72720418F7D0}"/>
                                            </p:graphicEl>
                                          </p:spTgt>
                                        </p:tgtEl>
                                        <p:attrNameLst>
                                          <p:attrName>style.visibility</p:attrName>
                                        </p:attrNameLst>
                                      </p:cBhvr>
                                      <p:to>
                                        <p:strVal val="visible"/>
                                      </p:to>
                                    </p:set>
                                    <p:animEffect transition="in" filter="fade">
                                      <p:cBhvr>
                                        <p:cTn id="63" dur="500"/>
                                        <p:tgtEl>
                                          <p:spTgt spid="5">
                                            <p:graphicEl>
                                              <a:dgm id="{CEDDC4C8-0A05-4978-9A9D-72720418F7D0}"/>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graphicEl>
                                              <a:dgm id="{27C95C9E-3FAD-4542-B1DB-BFECC55FDF50}"/>
                                            </p:graphicEl>
                                          </p:spTgt>
                                        </p:tgtEl>
                                        <p:attrNameLst>
                                          <p:attrName>style.visibility</p:attrName>
                                        </p:attrNameLst>
                                      </p:cBhvr>
                                      <p:to>
                                        <p:strVal val="visible"/>
                                      </p:to>
                                    </p:set>
                                    <p:animEffect transition="in" filter="fade">
                                      <p:cBhvr>
                                        <p:cTn id="68" dur="500"/>
                                        <p:tgtEl>
                                          <p:spTgt spid="5">
                                            <p:graphicEl>
                                              <a:dgm id="{27C95C9E-3FAD-4542-B1DB-BFECC55FDF50}"/>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56813577-33E7-45AD-935F-AAAF73F35007}"/>
                                            </p:graphicEl>
                                          </p:spTgt>
                                        </p:tgtEl>
                                        <p:attrNameLst>
                                          <p:attrName>style.visibility</p:attrName>
                                        </p:attrNameLst>
                                      </p:cBhvr>
                                      <p:to>
                                        <p:strVal val="visible"/>
                                      </p:to>
                                    </p:set>
                                    <p:animEffect transition="in" filter="fade">
                                      <p:cBhvr>
                                        <p:cTn id="71" dur="500"/>
                                        <p:tgtEl>
                                          <p:spTgt spid="5">
                                            <p:graphicEl>
                                              <a:dgm id="{56813577-33E7-45AD-935F-AAAF73F35007}"/>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
                                            <p:graphicEl>
                                              <a:dgm id="{5324A7C8-B98C-46B9-B6EF-C69DD9C4415A}"/>
                                            </p:graphicEl>
                                          </p:spTgt>
                                        </p:tgtEl>
                                        <p:attrNameLst>
                                          <p:attrName>style.visibility</p:attrName>
                                        </p:attrNameLst>
                                      </p:cBhvr>
                                      <p:to>
                                        <p:strVal val="visible"/>
                                      </p:to>
                                    </p:set>
                                    <p:animEffect transition="in" filter="fade">
                                      <p:cBhvr>
                                        <p:cTn id="76" dur="500"/>
                                        <p:tgtEl>
                                          <p:spTgt spid="5">
                                            <p:graphicEl>
                                              <a:dgm id="{5324A7C8-B98C-46B9-B6EF-C69DD9C4415A}"/>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
                                            <p:graphicEl>
                                              <a:dgm id="{703F2645-D033-4C44-8C10-96F04EA22D3E}"/>
                                            </p:graphicEl>
                                          </p:spTgt>
                                        </p:tgtEl>
                                        <p:attrNameLst>
                                          <p:attrName>style.visibility</p:attrName>
                                        </p:attrNameLst>
                                      </p:cBhvr>
                                      <p:to>
                                        <p:strVal val="visible"/>
                                      </p:to>
                                    </p:set>
                                    <p:animEffect transition="in" filter="fade">
                                      <p:cBhvr>
                                        <p:cTn id="79" dur="500"/>
                                        <p:tgtEl>
                                          <p:spTgt spid="5">
                                            <p:graphicEl>
                                              <a:dgm id="{703F2645-D033-4C44-8C10-96F04EA22D3E}"/>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
                                            <p:graphicEl>
                                              <a:dgm id="{28E0809A-90D6-4E56-9B87-09B9748ABB65}"/>
                                            </p:graphicEl>
                                          </p:spTgt>
                                        </p:tgtEl>
                                        <p:attrNameLst>
                                          <p:attrName>style.visibility</p:attrName>
                                        </p:attrNameLst>
                                      </p:cBhvr>
                                      <p:to>
                                        <p:strVal val="visible"/>
                                      </p:to>
                                    </p:set>
                                    <p:animEffect transition="in" filter="fade">
                                      <p:cBhvr>
                                        <p:cTn id="84" dur="500"/>
                                        <p:tgtEl>
                                          <p:spTgt spid="5">
                                            <p:graphicEl>
                                              <a:dgm id="{28E0809A-90D6-4E56-9B87-09B9748ABB65}"/>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
                                            <p:graphicEl>
                                              <a:dgm id="{E445314F-DA92-4C04-834C-52BB87757DE8}"/>
                                            </p:graphicEl>
                                          </p:spTgt>
                                        </p:tgtEl>
                                        <p:attrNameLst>
                                          <p:attrName>style.visibility</p:attrName>
                                        </p:attrNameLst>
                                      </p:cBhvr>
                                      <p:to>
                                        <p:strVal val="visible"/>
                                      </p:to>
                                    </p:set>
                                    <p:animEffect transition="in" filter="fade">
                                      <p:cBhvr>
                                        <p:cTn id="87" dur="500"/>
                                        <p:tgtEl>
                                          <p:spTgt spid="5">
                                            <p:graphicEl>
                                              <a:dgm id="{E445314F-DA92-4C04-834C-52BB87757DE8}"/>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
                                            <p:graphicEl>
                                              <a:dgm id="{90E9CD99-6B7A-43A0-A58B-C04E565FC958}"/>
                                            </p:graphicEl>
                                          </p:spTgt>
                                        </p:tgtEl>
                                        <p:attrNameLst>
                                          <p:attrName>style.visibility</p:attrName>
                                        </p:attrNameLst>
                                      </p:cBhvr>
                                      <p:to>
                                        <p:strVal val="visible"/>
                                      </p:to>
                                    </p:set>
                                    <p:animEffect transition="in" filter="fade">
                                      <p:cBhvr>
                                        <p:cTn id="92" dur="500"/>
                                        <p:tgtEl>
                                          <p:spTgt spid="5">
                                            <p:graphicEl>
                                              <a:dgm id="{90E9CD99-6B7A-43A0-A58B-C04E565FC958}"/>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
                                            <p:graphicEl>
                                              <a:dgm id="{BD41860D-43E8-40B3-9119-640DA889F89A}"/>
                                            </p:graphicEl>
                                          </p:spTgt>
                                        </p:tgtEl>
                                        <p:attrNameLst>
                                          <p:attrName>style.visibility</p:attrName>
                                        </p:attrNameLst>
                                      </p:cBhvr>
                                      <p:to>
                                        <p:strVal val="visible"/>
                                      </p:to>
                                    </p:set>
                                    <p:animEffect transition="in" filter="fade">
                                      <p:cBhvr>
                                        <p:cTn id="95" dur="500"/>
                                        <p:tgtEl>
                                          <p:spTgt spid="5">
                                            <p:graphicEl>
                                              <a:dgm id="{BD41860D-43E8-40B3-9119-640DA889F89A}"/>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
                                            <p:graphicEl>
                                              <a:dgm id="{BE3CDEA8-5B0E-4BC6-AEDF-96F3F7CB4664}"/>
                                            </p:graphicEl>
                                          </p:spTgt>
                                        </p:tgtEl>
                                        <p:attrNameLst>
                                          <p:attrName>style.visibility</p:attrName>
                                        </p:attrNameLst>
                                      </p:cBhvr>
                                      <p:to>
                                        <p:strVal val="visible"/>
                                      </p:to>
                                    </p:set>
                                    <p:animEffect transition="in" filter="fade">
                                      <p:cBhvr>
                                        <p:cTn id="100" dur="500"/>
                                        <p:tgtEl>
                                          <p:spTgt spid="5">
                                            <p:graphicEl>
                                              <a:dgm id="{BE3CDEA8-5B0E-4BC6-AEDF-96F3F7CB4664}"/>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
                                            <p:graphicEl>
                                              <a:dgm id="{1687DD19-3E99-4259-873E-A03E5E039175}"/>
                                            </p:graphicEl>
                                          </p:spTgt>
                                        </p:tgtEl>
                                        <p:attrNameLst>
                                          <p:attrName>style.visibility</p:attrName>
                                        </p:attrNameLst>
                                      </p:cBhvr>
                                      <p:to>
                                        <p:strVal val="visible"/>
                                      </p:to>
                                    </p:set>
                                    <p:animEffect transition="in" filter="fade">
                                      <p:cBhvr>
                                        <p:cTn id="103" dur="500"/>
                                        <p:tgtEl>
                                          <p:spTgt spid="5">
                                            <p:graphicEl>
                                              <a:dgm id="{1687DD19-3E99-4259-873E-A03E5E03917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44550" y="2083294"/>
            <a:ext cx="2837921" cy="4402700"/>
          </a:xfrm>
          <a:prstGeom prst="rect">
            <a:avLst/>
          </a:prstGeom>
        </p:spPr>
      </p:pic>
      <p:sp>
        <p:nvSpPr>
          <p:cNvPr id="3" name="Title 2"/>
          <p:cNvSpPr>
            <a:spLocks noGrp="1"/>
          </p:cNvSpPr>
          <p:nvPr>
            <p:ph type="title"/>
          </p:nvPr>
        </p:nvSpPr>
        <p:spPr/>
        <p:txBody>
          <a:bodyPr>
            <a:normAutofit/>
          </a:bodyPr>
          <a:lstStyle/>
          <a:p>
            <a:r>
              <a:rPr lang="en-US" dirty="0" smtClean="0"/>
              <a:t>Hedge Fund = </a:t>
            </a:r>
            <a:r>
              <a:rPr lang="en-US" dirty="0" err="1" smtClean="0"/>
              <a:t>pvt</a:t>
            </a:r>
            <a:r>
              <a:rPr lang="en-US" dirty="0" smtClean="0"/>
              <a:t> MF for HNI wanting high returns</a:t>
            </a:r>
            <a:endParaRPr lang="en-US" dirty="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9544" y="2869589"/>
            <a:ext cx="2251710" cy="2251710"/>
          </a:xfrm>
          <a:prstGeom prst="rect">
            <a:avLst/>
          </a:prstGeom>
        </p:spPr>
      </p:pic>
      <p:sp>
        <p:nvSpPr>
          <p:cNvPr id="8" name="TextBox 7"/>
          <p:cNvSpPr txBox="1"/>
          <p:nvPr/>
        </p:nvSpPr>
        <p:spPr>
          <a:xfrm>
            <a:off x="390641" y="4511828"/>
            <a:ext cx="2756916" cy="92333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Portfolio (Hedge Fund)</a:t>
            </a:r>
          </a:p>
        </p:txBody>
      </p:sp>
      <p:sp>
        <p:nvSpPr>
          <p:cNvPr id="9" name="TextBox 8"/>
          <p:cNvSpPr txBox="1"/>
          <p:nvPr/>
        </p:nvSpPr>
        <p:spPr>
          <a:xfrm rot="21213415">
            <a:off x="3671663" y="3112980"/>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Unit</a:t>
            </a:r>
          </a:p>
        </p:txBody>
      </p:sp>
      <p:sp>
        <p:nvSpPr>
          <p:cNvPr id="10" name="TextBox 9"/>
          <p:cNvSpPr txBox="1"/>
          <p:nvPr/>
        </p:nvSpPr>
        <p:spPr>
          <a:xfrm rot="21213415">
            <a:off x="3760313" y="3685968"/>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Unit</a:t>
            </a:r>
          </a:p>
        </p:txBody>
      </p:sp>
      <p:sp>
        <p:nvSpPr>
          <p:cNvPr id="11" name="TextBox 10"/>
          <p:cNvSpPr txBox="1"/>
          <p:nvPr/>
        </p:nvSpPr>
        <p:spPr>
          <a:xfrm rot="21213415">
            <a:off x="3848964" y="4258955"/>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Unit</a:t>
            </a:r>
          </a:p>
        </p:txBody>
      </p:sp>
      <p:graphicFrame>
        <p:nvGraphicFramePr>
          <p:cNvPr id="7" name="Diagram 6"/>
          <p:cNvGraphicFramePr/>
          <p:nvPr>
            <p:extLst>
              <p:ext uri="{D42A27DB-BD31-4B8C-83A1-F6EECF244321}">
                <p14:modId xmlns:p14="http://schemas.microsoft.com/office/powerpoint/2010/main" val="3832942358"/>
              </p:ext>
            </p:extLst>
          </p:nvPr>
        </p:nvGraphicFramePr>
        <p:xfrm>
          <a:off x="-303593" y="1288082"/>
          <a:ext cx="5844453" cy="20583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5319346" y="888023"/>
            <a:ext cx="3719112" cy="18634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Font typeface="Arial" panose="020B0604020202020204" pitchFamily="34" charset="0"/>
              <a:buChar char="•"/>
            </a:pPr>
            <a:r>
              <a:rPr lang="en-US" sz="2400" dirty="0" smtClean="0"/>
              <a:t>HNI </a:t>
            </a:r>
            <a:r>
              <a:rPr lang="en-US" sz="2400" dirty="0"/>
              <a:t>Clients: Min. 1 cr investment</a:t>
            </a:r>
          </a:p>
          <a:p>
            <a:pPr marL="514350" indent="-514350">
              <a:buFont typeface="Arial" panose="020B0604020202020204" pitchFamily="34" charset="0"/>
              <a:buChar char="•"/>
            </a:pPr>
            <a:r>
              <a:rPr lang="en-US" sz="2400" dirty="0" smtClean="0"/>
              <a:t>SEBI regulations not strict.  </a:t>
            </a:r>
          </a:p>
          <a:p>
            <a:pPr marL="514350" indent="-514350">
              <a:buFont typeface="Arial" panose="020B0604020202020204" pitchFamily="34" charset="0"/>
              <a:buChar char="•"/>
            </a:pPr>
            <a:r>
              <a:rPr lang="en-US" sz="2400" dirty="0" smtClean="0"/>
              <a:t>Although lost shine after GFC</a:t>
            </a:r>
            <a:endParaRPr lang="en-US" sz="2400" dirty="0"/>
          </a:p>
        </p:txBody>
      </p:sp>
      <p:sp>
        <p:nvSpPr>
          <p:cNvPr id="14" name="Rectangular Callout 13"/>
          <p:cNvSpPr/>
          <p:nvPr/>
        </p:nvSpPr>
        <p:spPr>
          <a:xfrm>
            <a:off x="1769099" y="694592"/>
            <a:ext cx="3233724" cy="593490"/>
          </a:xfrm>
          <a:prstGeom prst="wedgeRectCallout">
            <a:avLst>
              <a:gd name="adj1" fmla="val -22736"/>
              <a:gd name="adj2" fmla="val 8027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smtClean="0"/>
              <a:t>In the black money lecture</a:t>
            </a:r>
            <a:endParaRPr lang="en-US" sz="2400" dirty="0"/>
          </a:p>
        </p:txBody>
      </p:sp>
      <p:pic>
        <p:nvPicPr>
          <p:cNvPr id="16" name="Picture 1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86951" y="5435158"/>
            <a:ext cx="3164296" cy="745124"/>
          </a:xfrm>
          <a:prstGeom prst="rect">
            <a:avLst/>
          </a:prstGeom>
        </p:spPr>
      </p:pic>
      <p:sp>
        <p:nvSpPr>
          <p:cNvPr id="17" name="Rectangle 16"/>
          <p:cNvSpPr/>
          <p:nvPr/>
        </p:nvSpPr>
        <p:spPr>
          <a:xfrm>
            <a:off x="831117" y="6185944"/>
            <a:ext cx="5117123" cy="448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Technically “Alternate investment funds”</a:t>
            </a:r>
            <a:endParaRPr lang="en-US" sz="2400" dirty="0"/>
          </a:p>
        </p:txBody>
      </p:sp>
    </p:spTree>
    <p:extLst>
      <p:ext uri="{BB962C8B-B14F-4D97-AF65-F5344CB8AC3E}">
        <p14:creationId xmlns:p14="http://schemas.microsoft.com/office/powerpoint/2010/main" val="417300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Graphic spid="7" grpId="0">
        <p:bldAsOne/>
      </p:bldGraphic>
      <p:bldP spid="13"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4697" y="832972"/>
            <a:ext cx="3919565" cy="4143917"/>
          </a:xfrm>
          <a:prstGeom prst="rect">
            <a:avLst/>
          </a:prstGeom>
        </p:spPr>
      </p:pic>
      <p:sp>
        <p:nvSpPr>
          <p:cNvPr id="2" name="Title 1"/>
          <p:cNvSpPr>
            <a:spLocks noGrp="1"/>
          </p:cNvSpPr>
          <p:nvPr>
            <p:ph type="title"/>
          </p:nvPr>
        </p:nvSpPr>
        <p:spPr/>
        <p:txBody>
          <a:bodyPr>
            <a:normAutofit/>
          </a:bodyPr>
          <a:lstStyle/>
          <a:p>
            <a:r>
              <a:rPr lang="en-US" dirty="0"/>
              <a:t>REITs: Real estate investment </a:t>
            </a:r>
            <a:r>
              <a:rPr lang="en-US" dirty="0" smtClean="0"/>
              <a:t>trusts</a:t>
            </a:r>
            <a:endParaRPr lang="en-US" dirty="0"/>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36784" y="3708742"/>
            <a:ext cx="4532475" cy="2858946"/>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95342" y="695697"/>
            <a:ext cx="1389052" cy="138905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47375" y="795522"/>
            <a:ext cx="1386737" cy="1386737"/>
          </a:xfrm>
          <a:prstGeom prst="rect">
            <a:avLst/>
          </a:prstGeom>
        </p:spPr>
      </p:pic>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38311" y="2581404"/>
            <a:ext cx="2267377" cy="2267377"/>
          </a:xfrm>
          <a:prstGeom prst="rect">
            <a:avLst/>
          </a:prstGeom>
        </p:spPr>
      </p:pic>
      <p:sp>
        <p:nvSpPr>
          <p:cNvPr id="7" name="TextBox 6"/>
          <p:cNvSpPr txBox="1"/>
          <p:nvPr/>
        </p:nvSpPr>
        <p:spPr>
          <a:xfrm>
            <a:off x="2535506" y="1758043"/>
            <a:ext cx="6608494" cy="461665"/>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Franklin Gothic Demi Cond" panose="020B0706030402020204" pitchFamily="34" charset="0"/>
              </a:rPr>
              <a:t>Investors: HNI / institutions. Min. 2 lakh per applicant</a:t>
            </a:r>
          </a:p>
        </p:txBody>
      </p:sp>
      <p:sp>
        <p:nvSpPr>
          <p:cNvPr id="11" name="TextBox 10"/>
          <p:cNvSpPr txBox="1"/>
          <p:nvPr/>
        </p:nvSpPr>
        <p:spPr>
          <a:xfrm>
            <a:off x="120063" y="4183341"/>
            <a:ext cx="2512345" cy="830997"/>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Franklin Gothic Demi Cond" panose="020B0706030402020204" pitchFamily="34" charset="0"/>
              </a:rPr>
              <a:t>Fund Manager</a:t>
            </a:r>
          </a:p>
          <a:p>
            <a:pPr algn="ctr"/>
            <a:r>
              <a:rPr lang="en-US" sz="2400" dirty="0" smtClean="0">
                <a:latin typeface="Franklin Gothic Demi Cond" panose="020B0706030402020204" pitchFamily="34" charset="0"/>
              </a:rPr>
              <a:t>SEBI regulates</a:t>
            </a:r>
          </a:p>
        </p:txBody>
      </p:sp>
      <p:sp>
        <p:nvSpPr>
          <p:cNvPr id="12" name="TextBox 11"/>
          <p:cNvSpPr txBox="1"/>
          <p:nvPr/>
        </p:nvSpPr>
        <p:spPr>
          <a:xfrm rot="5400000">
            <a:off x="2216211" y="2983090"/>
            <a:ext cx="2299318" cy="917079"/>
          </a:xfrm>
          <a:prstGeom prst="rightArrow">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Franklin Gothic Demi Cond" panose="020B0706030402020204" pitchFamily="34" charset="0"/>
              </a:rPr>
              <a:t>Invested Rs.</a:t>
            </a:r>
          </a:p>
        </p:txBody>
      </p:sp>
      <p:sp>
        <p:nvSpPr>
          <p:cNvPr id="13" name="TextBox 12"/>
          <p:cNvSpPr txBox="1"/>
          <p:nvPr/>
        </p:nvSpPr>
        <p:spPr>
          <a:xfrm rot="16200000">
            <a:off x="1921245" y="2588729"/>
            <a:ext cx="2030167" cy="917079"/>
          </a:xfrm>
          <a:prstGeom prst="rightArrow">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Franklin Gothic Demi Cond" panose="020B0706030402020204" pitchFamily="34" charset="0"/>
              </a:rPr>
              <a:t>Units Sold</a:t>
            </a:r>
          </a:p>
        </p:txBody>
      </p:sp>
      <p:sp>
        <p:nvSpPr>
          <p:cNvPr id="14" name="TextBox 13"/>
          <p:cNvSpPr txBox="1"/>
          <p:nvPr/>
        </p:nvSpPr>
        <p:spPr>
          <a:xfrm rot="16200000">
            <a:off x="4869512" y="4013168"/>
            <a:ext cx="1546844" cy="917079"/>
          </a:xfrm>
          <a:prstGeom prst="rightArrow">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400" dirty="0" smtClean="0">
                <a:latin typeface="Franklin Gothic Demi Cond" panose="020B0706030402020204" pitchFamily="34" charset="0"/>
              </a:rPr>
              <a:t>RENT</a:t>
            </a:r>
          </a:p>
        </p:txBody>
      </p:sp>
      <p:sp>
        <p:nvSpPr>
          <p:cNvPr id="15" name="TextBox 14"/>
          <p:cNvSpPr txBox="1"/>
          <p:nvPr/>
        </p:nvSpPr>
        <p:spPr>
          <a:xfrm rot="16200000">
            <a:off x="4917822" y="2434622"/>
            <a:ext cx="1546844" cy="917079"/>
          </a:xfrm>
          <a:prstGeom prst="rightArrow">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400" dirty="0" smtClean="0">
                <a:latin typeface="Franklin Gothic Demi Cond" panose="020B0706030402020204" pitchFamily="34" charset="0"/>
              </a:rPr>
              <a:t>Return</a:t>
            </a:r>
          </a:p>
        </p:txBody>
      </p:sp>
      <p:sp>
        <p:nvSpPr>
          <p:cNvPr id="16" name="Rectangle 15"/>
          <p:cNvSpPr/>
          <p:nvPr/>
        </p:nvSpPr>
        <p:spPr>
          <a:xfrm>
            <a:off x="4185139" y="5767588"/>
            <a:ext cx="4684120" cy="8001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smtClean="0"/>
              <a:t>Finished / soon to finish rent generating assets. </a:t>
            </a:r>
            <a:r>
              <a:rPr lang="en-US" sz="2400" dirty="0" err="1" smtClean="0"/>
              <a:t>Agri..X</a:t>
            </a:r>
            <a:r>
              <a:rPr lang="en-US" sz="2400" dirty="0" smtClean="0"/>
              <a:t>; </a:t>
            </a:r>
            <a:r>
              <a:rPr lang="en-US" sz="2400" dirty="0" err="1" smtClean="0"/>
              <a:t>mortgaged..X</a:t>
            </a:r>
            <a:endParaRPr lang="en-US" sz="2400" dirty="0"/>
          </a:p>
        </p:txBody>
      </p:sp>
    </p:spTree>
    <p:extLst>
      <p:ext uri="{BB962C8B-B14F-4D97-AF65-F5344CB8AC3E}">
        <p14:creationId xmlns:p14="http://schemas.microsoft.com/office/powerpoint/2010/main" val="374789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571001">
            <a:off x="1238521" y="345290"/>
            <a:ext cx="4648092" cy="7490518"/>
          </a:xfrm>
          <a:prstGeom prst="rect">
            <a:avLst/>
          </a:prstGeom>
        </p:spPr>
      </p:pic>
      <p:sp>
        <p:nvSpPr>
          <p:cNvPr id="3" name="Rectangle 2"/>
          <p:cNvSpPr/>
          <p:nvPr/>
        </p:nvSpPr>
        <p:spPr>
          <a:xfrm>
            <a:off x="151865" y="75500"/>
            <a:ext cx="8992135" cy="165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So until, UPSC starts asking technical things… no point in pursuing 500+ different topics of Financial Market / Share market / </a:t>
            </a:r>
            <a:r>
              <a:rPr lang="en-US" sz="3200" dirty="0" err="1" smtClean="0"/>
              <a:t>investopedia</a:t>
            </a:r>
            <a:r>
              <a:rPr lang="en-US" sz="3200" dirty="0" smtClean="0"/>
              <a:t> in the name of “Current Affairs”</a:t>
            </a:r>
            <a:endParaRPr lang="en-US" sz="3200" dirty="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64571" y="1810470"/>
            <a:ext cx="3064979" cy="3780792"/>
          </a:xfrm>
          <a:prstGeom prst="rect">
            <a:avLst/>
          </a:prstGeom>
        </p:spPr>
      </p:pic>
      <p:sp>
        <p:nvSpPr>
          <p:cNvPr id="5" name="Rectangle 4"/>
          <p:cNvSpPr/>
          <p:nvPr/>
        </p:nvSpPr>
        <p:spPr>
          <a:xfrm>
            <a:off x="5939406" y="5591262"/>
            <a:ext cx="3129093" cy="117026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 academic curiosity and preparation of IES (Eco), SEBI, RBI Grade “B” etc. you may refer this book’s chapters “selectively”</a:t>
            </a:r>
            <a:endParaRPr lang="en-US" dirty="0">
              <a:solidFill>
                <a:schemeClr val="tx1"/>
              </a:solidFill>
            </a:endParaRPr>
          </a:p>
        </p:txBody>
      </p:sp>
      <p:sp>
        <p:nvSpPr>
          <p:cNvPr id="6" name="Rectangle 5"/>
          <p:cNvSpPr/>
          <p:nvPr/>
        </p:nvSpPr>
        <p:spPr>
          <a:xfrm>
            <a:off x="0" y="6006751"/>
            <a:ext cx="5939406" cy="7547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 BES17 series, I’ll strive for “working knowledge” rather than “technical accuracy.”</a:t>
            </a:r>
            <a:endParaRPr lang="en-US" sz="2400" dirty="0"/>
          </a:p>
        </p:txBody>
      </p:sp>
    </p:spTree>
    <p:extLst>
      <p:ext uri="{BB962C8B-B14F-4D97-AF65-F5344CB8AC3E}">
        <p14:creationId xmlns:p14="http://schemas.microsoft.com/office/powerpoint/2010/main" val="37615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4697" y="832972"/>
            <a:ext cx="3919565" cy="4143917"/>
          </a:xfrm>
          <a:prstGeom prst="rect">
            <a:avLst/>
          </a:prstGeom>
        </p:spPr>
      </p:pic>
      <p:sp>
        <p:nvSpPr>
          <p:cNvPr id="2" name="Title 1"/>
          <p:cNvSpPr>
            <a:spLocks noGrp="1"/>
          </p:cNvSpPr>
          <p:nvPr>
            <p:ph type="title"/>
          </p:nvPr>
        </p:nvSpPr>
        <p:spPr/>
        <p:txBody>
          <a:bodyPr>
            <a:normAutofit/>
          </a:bodyPr>
          <a:lstStyle/>
          <a:p>
            <a:r>
              <a:rPr lang="en-US" dirty="0" err="1"/>
              <a:t>InvITs</a:t>
            </a:r>
            <a:r>
              <a:rPr lang="en-US" dirty="0"/>
              <a:t>: infrastructure investment trusts</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5342" y="695697"/>
            <a:ext cx="1389052" cy="1389052"/>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7375" y="795522"/>
            <a:ext cx="1386737" cy="1386737"/>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38311" y="2581404"/>
            <a:ext cx="2267377" cy="2267377"/>
          </a:xfrm>
          <a:prstGeom prst="rect">
            <a:avLst/>
          </a:prstGeom>
        </p:spPr>
      </p:pic>
      <p:sp>
        <p:nvSpPr>
          <p:cNvPr id="7" name="TextBox 6"/>
          <p:cNvSpPr txBox="1"/>
          <p:nvPr/>
        </p:nvSpPr>
        <p:spPr>
          <a:xfrm>
            <a:off x="2535506" y="1758043"/>
            <a:ext cx="6608494" cy="461665"/>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Franklin Gothic Demi Cond" panose="020B0706030402020204" pitchFamily="34" charset="0"/>
              </a:rPr>
              <a:t>Investors: HNI / institutions. Min. 2 lakh per applicant</a:t>
            </a:r>
          </a:p>
        </p:txBody>
      </p:sp>
      <p:sp>
        <p:nvSpPr>
          <p:cNvPr id="11" name="TextBox 10"/>
          <p:cNvSpPr txBox="1"/>
          <p:nvPr/>
        </p:nvSpPr>
        <p:spPr>
          <a:xfrm>
            <a:off x="120063" y="4183341"/>
            <a:ext cx="2512345" cy="156966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Franklin Gothic Demi Cond" panose="020B0706030402020204" pitchFamily="34" charset="0"/>
              </a:rPr>
              <a:t>Fund Manager</a:t>
            </a:r>
          </a:p>
          <a:p>
            <a:pPr algn="ctr"/>
            <a:r>
              <a:rPr lang="en-US" sz="2400" dirty="0" smtClean="0">
                <a:latin typeface="Franklin Gothic Demi Cond" panose="020B0706030402020204" pitchFamily="34" charset="0"/>
              </a:rPr>
              <a:t>SEBI regulates</a:t>
            </a:r>
          </a:p>
          <a:p>
            <a:pPr algn="ctr"/>
            <a:r>
              <a:rPr lang="en-US" sz="2400" dirty="0" smtClean="0">
                <a:latin typeface="Franklin Gothic Demi Cond" panose="020B0706030402020204" pitchFamily="34" charset="0"/>
              </a:rPr>
              <a:t>Min. </a:t>
            </a:r>
            <a:r>
              <a:rPr lang="en-US" sz="2400" dirty="0" err="1" smtClean="0">
                <a:latin typeface="Franklin Gothic Demi Cond" panose="020B0706030402020204" pitchFamily="34" charset="0"/>
              </a:rPr>
              <a:t>networth</a:t>
            </a:r>
            <a:r>
              <a:rPr lang="en-US" sz="2400" dirty="0" smtClean="0">
                <a:latin typeface="Franklin Gothic Demi Cond" panose="020B0706030402020204" pitchFamily="34" charset="0"/>
              </a:rPr>
              <a:t> Rs.100 million</a:t>
            </a:r>
          </a:p>
        </p:txBody>
      </p:sp>
      <p:sp>
        <p:nvSpPr>
          <p:cNvPr id="12" name="TextBox 11"/>
          <p:cNvSpPr txBox="1"/>
          <p:nvPr/>
        </p:nvSpPr>
        <p:spPr>
          <a:xfrm rot="5400000">
            <a:off x="2216211" y="2983090"/>
            <a:ext cx="2299318" cy="917079"/>
          </a:xfrm>
          <a:prstGeom prst="rightArrow">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Franklin Gothic Demi Cond" panose="020B0706030402020204" pitchFamily="34" charset="0"/>
              </a:rPr>
              <a:t>Invested Rs.</a:t>
            </a:r>
          </a:p>
        </p:txBody>
      </p:sp>
      <p:sp>
        <p:nvSpPr>
          <p:cNvPr id="13" name="TextBox 12"/>
          <p:cNvSpPr txBox="1"/>
          <p:nvPr/>
        </p:nvSpPr>
        <p:spPr>
          <a:xfrm rot="16200000">
            <a:off x="1921245" y="2588729"/>
            <a:ext cx="2030167" cy="917079"/>
          </a:xfrm>
          <a:prstGeom prst="rightArrow">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Franklin Gothic Demi Cond" panose="020B0706030402020204" pitchFamily="34" charset="0"/>
              </a:rPr>
              <a:t>Units Sold</a:t>
            </a:r>
          </a:p>
        </p:txBody>
      </p:sp>
      <p:sp>
        <p:nvSpPr>
          <p:cNvPr id="14" name="TextBox 13"/>
          <p:cNvSpPr txBox="1"/>
          <p:nvPr/>
        </p:nvSpPr>
        <p:spPr>
          <a:xfrm>
            <a:off x="4118553" y="3662099"/>
            <a:ext cx="1546844" cy="1273016"/>
          </a:xfrm>
          <a:prstGeom prst="upArrowCallou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400" dirty="0" smtClean="0">
                <a:latin typeface="Franklin Gothic Demi Cond" panose="020B0706030402020204" pitchFamily="34" charset="0"/>
              </a:rPr>
              <a:t>RENT, Toll, user fees</a:t>
            </a:r>
          </a:p>
        </p:txBody>
      </p:sp>
      <p:sp>
        <p:nvSpPr>
          <p:cNvPr id="15" name="TextBox 14"/>
          <p:cNvSpPr txBox="1"/>
          <p:nvPr/>
        </p:nvSpPr>
        <p:spPr>
          <a:xfrm rot="16200000">
            <a:off x="4917822" y="2434622"/>
            <a:ext cx="1546844" cy="917079"/>
          </a:xfrm>
          <a:prstGeom prst="rightArrow">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400" dirty="0" smtClean="0">
                <a:latin typeface="Franklin Gothic Demi Cond" panose="020B0706030402020204" pitchFamily="34" charset="0"/>
              </a:rPr>
              <a:t>Return</a:t>
            </a:r>
          </a:p>
        </p:txBody>
      </p:sp>
      <p:sp>
        <p:nvSpPr>
          <p:cNvPr id="16" name="Rectangle 15"/>
          <p:cNvSpPr/>
          <p:nvPr/>
        </p:nvSpPr>
        <p:spPr>
          <a:xfrm>
            <a:off x="4336783" y="5767588"/>
            <a:ext cx="4532475" cy="8001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airport, highway, </a:t>
            </a:r>
            <a:endParaRPr lang="en-US" sz="2400" dirty="0" smtClean="0"/>
          </a:p>
          <a:p>
            <a:pPr algn="ctr"/>
            <a:r>
              <a:rPr lang="en-US" sz="2400" dirty="0" smtClean="0"/>
              <a:t>thermal </a:t>
            </a:r>
            <a:r>
              <a:rPr lang="en-US" sz="2400" dirty="0"/>
              <a:t>plants, gas grid</a:t>
            </a:r>
          </a:p>
        </p:txBody>
      </p:sp>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49131" y="3966898"/>
            <a:ext cx="2770293" cy="180069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77788" y="4598839"/>
            <a:ext cx="3401782" cy="2036736"/>
          </a:xfrm>
          <a:prstGeom prst="rect">
            <a:avLst/>
          </a:prstGeom>
        </p:spPr>
      </p:pic>
    </p:spTree>
    <p:extLst>
      <p:ext uri="{BB962C8B-B14F-4D97-AF65-F5344CB8AC3E}">
        <p14:creationId xmlns:p14="http://schemas.microsoft.com/office/powerpoint/2010/main" val="297183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Mock question for prelims</a:t>
            </a:r>
            <a:endParaRPr lang="en-US" dirty="0"/>
          </a:p>
        </p:txBody>
      </p:sp>
      <p:sp>
        <p:nvSpPr>
          <p:cNvPr id="3" name="Content Placeholder 2"/>
          <p:cNvSpPr>
            <a:spLocks noGrp="1"/>
          </p:cNvSpPr>
          <p:nvPr>
            <p:ph idx="1"/>
          </p:nvPr>
        </p:nvSpPr>
        <p:spPr/>
        <p:txBody>
          <a:bodyPr/>
          <a:lstStyle/>
          <a:p>
            <a:pPr marL="0" indent="0">
              <a:buNone/>
            </a:pPr>
            <a:r>
              <a:rPr lang="en-US" sz="3200" dirty="0">
                <a:latin typeface="Franklin Gothic Demi" panose="020B0703020102020204" pitchFamily="34" charset="0"/>
              </a:rPr>
              <a:t>In India, which of the following investment funds, are meant </a:t>
            </a:r>
            <a:r>
              <a:rPr lang="en-US" sz="3200" u="sng" dirty="0">
                <a:latin typeface="Franklin Gothic Demi" panose="020B0703020102020204" pitchFamily="34" charset="0"/>
              </a:rPr>
              <a:t>only</a:t>
            </a:r>
            <a:r>
              <a:rPr lang="en-US" sz="3200" dirty="0">
                <a:latin typeface="Franklin Gothic Demi" panose="020B0703020102020204" pitchFamily="34" charset="0"/>
              </a:rPr>
              <a:t> for the high net worth individuals (HNI)?</a:t>
            </a:r>
          </a:p>
          <a:p>
            <a:pPr marL="742950" indent="-742950">
              <a:buFont typeface="+mj-lt"/>
              <a:buAutoNum type="arabicPeriod"/>
            </a:pPr>
            <a:r>
              <a:rPr lang="en-US" sz="3200" dirty="0">
                <a:latin typeface="Franklin Gothic Demi" panose="020B0703020102020204" pitchFamily="34" charset="0"/>
              </a:rPr>
              <a:t>Exchange Traded Funds (ETF)</a:t>
            </a:r>
          </a:p>
          <a:p>
            <a:pPr marL="742950" indent="-742950">
              <a:buFont typeface="+mj-lt"/>
              <a:buAutoNum type="arabicPeriod"/>
            </a:pPr>
            <a:r>
              <a:rPr lang="en-US" sz="3200" dirty="0">
                <a:latin typeface="Franklin Gothic Demi" panose="020B0703020102020204" pitchFamily="34" charset="0"/>
              </a:rPr>
              <a:t>InvITs: infrastructure investment trusts</a:t>
            </a:r>
          </a:p>
          <a:p>
            <a:pPr marL="742950" indent="-742950">
              <a:buFont typeface="+mj-lt"/>
              <a:buAutoNum type="arabicPeriod"/>
            </a:pPr>
            <a:r>
              <a:rPr lang="en-US" sz="3200" dirty="0">
                <a:latin typeface="Franklin Gothic Demi" panose="020B0703020102020204" pitchFamily="34" charset="0"/>
              </a:rPr>
              <a:t>REITs: Real estate investment trusts</a:t>
            </a:r>
          </a:p>
          <a:p>
            <a:pPr marL="742950" indent="-742950">
              <a:buFont typeface="+mj-lt"/>
              <a:buAutoNum type="arabicPeriod"/>
            </a:pPr>
            <a:r>
              <a:rPr lang="en-US" sz="3200" dirty="0">
                <a:latin typeface="Franklin Gothic Demi" panose="020B0703020102020204" pitchFamily="34" charset="0"/>
              </a:rPr>
              <a:t>Hedge Funds</a:t>
            </a:r>
          </a:p>
          <a:p>
            <a:pPr marL="0" indent="0">
              <a:buNone/>
            </a:pPr>
            <a:endParaRPr lang="en-US" sz="3200" b="1" dirty="0" smtClean="0">
              <a:latin typeface="Franklin Gothic Demi" panose="020B0703020102020204" pitchFamily="34" charset="0"/>
            </a:endParaRPr>
          </a:p>
          <a:p>
            <a:pPr marL="0" indent="0">
              <a:buNone/>
            </a:pPr>
            <a:r>
              <a:rPr lang="en-US" sz="3200" b="1" dirty="0" smtClean="0">
                <a:latin typeface="Franklin Gothic Demi" panose="020B0703020102020204" pitchFamily="34" charset="0"/>
              </a:rPr>
              <a:t>Answer </a:t>
            </a:r>
            <a:r>
              <a:rPr lang="en-US" sz="3200" b="1" dirty="0">
                <a:latin typeface="Franklin Gothic Demi" panose="020B0703020102020204" pitchFamily="34" charset="0"/>
              </a:rPr>
              <a:t>Choices</a:t>
            </a:r>
          </a:p>
          <a:p>
            <a:pPr marL="0" indent="0">
              <a:buNone/>
            </a:pPr>
            <a:r>
              <a:rPr lang="en-US" sz="3200" b="1" dirty="0">
                <a:latin typeface="Franklin Gothic Demi" panose="020B0703020102020204" pitchFamily="34" charset="0"/>
              </a:rPr>
              <a:t>a. Only 1 and 2 		(b) Only 4</a:t>
            </a:r>
          </a:p>
          <a:p>
            <a:pPr marL="0" indent="0">
              <a:buNone/>
            </a:pPr>
            <a:r>
              <a:rPr lang="en-US" sz="3200" b="1" dirty="0">
                <a:latin typeface="Franklin Gothic Demi" panose="020B0703020102020204" pitchFamily="34" charset="0"/>
              </a:rPr>
              <a:t>c. Only 2 and 3 		(d) Only 2, 3 </a:t>
            </a:r>
            <a:r>
              <a:rPr lang="en-US" sz="3200" b="1">
                <a:latin typeface="Franklin Gothic Demi" panose="020B0703020102020204" pitchFamily="34" charset="0"/>
              </a:rPr>
              <a:t>and </a:t>
            </a:r>
            <a:r>
              <a:rPr lang="en-US" sz="3200" b="1" smtClean="0">
                <a:latin typeface="Franklin Gothic Demi" panose="020B0703020102020204" pitchFamily="34" charset="0"/>
              </a:rPr>
              <a:t>4</a:t>
            </a:r>
            <a:endParaRPr lang="en-US" dirty="0"/>
          </a:p>
        </p:txBody>
      </p:sp>
    </p:spTree>
    <p:extLst>
      <p:ext uri="{BB962C8B-B14F-4D97-AF65-F5344CB8AC3E}">
        <p14:creationId xmlns:p14="http://schemas.microsoft.com/office/powerpoint/2010/main" val="18557942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en-US" dirty="0"/>
              <a:t>Tried tested in US, UK, Aus., Japan</a:t>
            </a:r>
          </a:p>
          <a:p>
            <a:r>
              <a:rPr lang="en-US" dirty="0"/>
              <a:t>Stressed developer gets new finance: else </a:t>
            </a:r>
            <a:r>
              <a:rPr lang="en-US" dirty="0" smtClean="0"/>
              <a:t>NPA</a:t>
            </a:r>
            <a:endParaRPr lang="en-US" dirty="0"/>
          </a:p>
          <a:p>
            <a:r>
              <a:rPr lang="en-US" dirty="0"/>
              <a:t>New investment opportunity for people [dividend distribution </a:t>
            </a:r>
            <a:r>
              <a:rPr lang="en-US" dirty="0" err="1"/>
              <a:t>tax..</a:t>
            </a:r>
            <a:r>
              <a:rPr lang="en-US" dirty="0" err="1" smtClean="0"/>
              <a:t>X</a:t>
            </a:r>
            <a:r>
              <a:rPr lang="en-US" dirty="0" smtClean="0"/>
              <a:t>*]</a:t>
            </a:r>
            <a:endParaRPr lang="en-US" dirty="0"/>
          </a:p>
          <a:p>
            <a:r>
              <a:rPr lang="en-US" dirty="0" smtClean="0"/>
              <a:t>Unit </a:t>
            </a:r>
            <a:r>
              <a:rPr lang="en-US" dirty="0"/>
              <a:t>can be sold in stock exchange </a:t>
            </a:r>
            <a:r>
              <a:rPr lang="en-US" dirty="0" smtClean="0"/>
              <a:t>: </a:t>
            </a:r>
            <a:r>
              <a:rPr lang="en-US" dirty="0"/>
              <a:t>don’t have to wait till </a:t>
            </a:r>
            <a:r>
              <a:rPr lang="en-US" dirty="0" smtClean="0"/>
              <a:t>maturity [but capital gains tax yes]</a:t>
            </a:r>
          </a:p>
          <a:p>
            <a:r>
              <a:rPr lang="en-US" dirty="0" smtClean="0"/>
              <a:t>2017, Apr: RBI allowed banks to invest net owned funds in this </a:t>
            </a:r>
            <a:r>
              <a:rPr lang="en-US" dirty="0" err="1" smtClean="0"/>
              <a:t>upto</a:t>
            </a:r>
            <a:r>
              <a:rPr lang="en-US" dirty="0" smtClean="0"/>
              <a:t> 10% &lt;NOT NDTL&gt;</a:t>
            </a:r>
            <a:endParaRPr lang="en-US" dirty="0"/>
          </a:p>
        </p:txBody>
      </p:sp>
      <p:sp>
        <p:nvSpPr>
          <p:cNvPr id="6" name="Title 5"/>
          <p:cNvSpPr>
            <a:spLocks noGrp="1"/>
          </p:cNvSpPr>
          <p:nvPr>
            <p:ph type="title"/>
          </p:nvPr>
        </p:nvSpPr>
        <p:spPr/>
        <p:txBody>
          <a:bodyPr/>
          <a:lstStyle/>
          <a:p>
            <a:r>
              <a:rPr lang="en-US" dirty="0" smtClean="0"/>
              <a:t>REITS</a:t>
            </a:r>
            <a:br>
              <a:rPr lang="en-US" dirty="0" smtClean="0"/>
            </a:br>
            <a:r>
              <a:rPr lang="en-US" dirty="0" smtClean="0"/>
              <a:t>INVITS</a:t>
            </a:r>
            <a:endParaRPr lang="en-US" dirty="0"/>
          </a:p>
        </p:txBody>
      </p:sp>
      <p:sp>
        <p:nvSpPr>
          <p:cNvPr id="8" name="Text Placeholder 7"/>
          <p:cNvSpPr>
            <a:spLocks noGrp="1"/>
          </p:cNvSpPr>
          <p:nvPr>
            <p:ph type="body" sz="quarter" idx="13"/>
          </p:nvPr>
        </p:nvSpPr>
        <p:spPr/>
        <p:txBody>
          <a:bodyPr/>
          <a:lstStyle/>
          <a:p>
            <a:r>
              <a:rPr lang="en-US" dirty="0" smtClean="0"/>
              <a:t>Benefits</a:t>
            </a:r>
            <a:endParaRPr lang="en-US" dirty="0"/>
          </a:p>
        </p:txBody>
      </p:sp>
      <p:pic>
        <p:nvPicPr>
          <p:cNvPr id="10" name="Content Placeholder 9"/>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1150" y="3418230"/>
            <a:ext cx="2317750" cy="2450415"/>
          </a:xfrm>
          <a:prstGeom prst="rect">
            <a:avLst/>
          </a:prstGeom>
        </p:spPr>
      </p:pic>
    </p:spTree>
    <p:extLst>
      <p:ext uri="{BB962C8B-B14F-4D97-AF65-F5344CB8AC3E}">
        <p14:creationId xmlns:p14="http://schemas.microsoft.com/office/powerpoint/2010/main" val="1897727203"/>
      </p:ext>
    </p:extLst>
  </p:cSld>
  <p:clrMapOvr>
    <a:masterClrMapping/>
  </p:clrMapOvr>
  <p:timing>
    <p:tnLst>
      <p:par>
        <p:cTn id="1" dur="indefinite" restart="never" nodeType="tmRoot"/>
      </p:par>
    </p:tnLst>
    <p:bldLst>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2"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81993722"/>
              </p:ext>
            </p:extLst>
          </p:nvPr>
        </p:nvGraphicFramePr>
        <p:xfrm>
          <a:off x="153988" y="914400"/>
          <a:ext cx="8797925" cy="4249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Disinvestment: Government  shareholding [100%- </a:t>
            </a:r>
            <a:r>
              <a:rPr lang="en-US" dirty="0" err="1" smtClean="0"/>
              <a:t>upto</a:t>
            </a:r>
            <a:r>
              <a:rPr lang="en-US" dirty="0" smtClean="0"/>
              <a:t> 51%]</a:t>
            </a:r>
            <a:endParaRPr lang="en-US" dirty="0"/>
          </a:p>
        </p:txBody>
      </p:sp>
      <p:sp>
        <p:nvSpPr>
          <p:cNvPr id="5" name="Rectangle 4"/>
          <p:cNvSpPr/>
          <p:nvPr/>
        </p:nvSpPr>
        <p:spPr>
          <a:xfrm>
            <a:off x="1" y="5268686"/>
            <a:ext cx="9144000" cy="644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10 CPSE-&gt; 2014: shares given to Goldman </a:t>
            </a:r>
            <a:r>
              <a:rPr lang="en-US" sz="3600" dirty="0" err="1" smtClean="0"/>
              <a:t>Sach</a:t>
            </a:r>
            <a:r>
              <a:rPr lang="en-US" sz="3600" dirty="0" smtClean="0"/>
              <a:t> MF</a:t>
            </a:r>
            <a:endParaRPr lang="en-US" sz="3600" dirty="0"/>
          </a:p>
        </p:txBody>
      </p:sp>
      <p:sp>
        <p:nvSpPr>
          <p:cNvPr id="6" name="Rectangle 5"/>
          <p:cNvSpPr/>
          <p:nvPr/>
        </p:nvSpPr>
        <p:spPr>
          <a:xfrm>
            <a:off x="4176346" y="6017622"/>
            <a:ext cx="4888523" cy="8403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smtClean="0"/>
              <a:t>Exchange traded Funds</a:t>
            </a:r>
            <a:endParaRPr lang="en-US" sz="4000" dirty="0"/>
          </a:p>
        </p:txBody>
      </p:sp>
    </p:spTree>
    <p:extLst>
      <p:ext uri="{BB962C8B-B14F-4D97-AF65-F5344CB8AC3E}">
        <p14:creationId xmlns:p14="http://schemas.microsoft.com/office/powerpoint/2010/main" val="30296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102" y="2098002"/>
            <a:ext cx="2470846" cy="2612275"/>
          </a:xfrm>
          <a:prstGeom prst="rect">
            <a:avLst/>
          </a:prstGeom>
        </p:spPr>
      </p:pic>
      <p:sp>
        <p:nvSpPr>
          <p:cNvPr id="3" name="Title 2"/>
          <p:cNvSpPr>
            <a:spLocks noGrp="1"/>
          </p:cNvSpPr>
          <p:nvPr>
            <p:ph type="title"/>
          </p:nvPr>
        </p:nvSpPr>
        <p:spPr/>
        <p:txBody>
          <a:bodyPr>
            <a:normAutofit/>
          </a:bodyPr>
          <a:lstStyle/>
          <a:p>
            <a:r>
              <a:rPr lang="en-US" dirty="0" smtClean="0"/>
              <a:t>CPSE-ETF: Exchange Traded Fund</a:t>
            </a:r>
            <a:endParaRPr lang="en-US" dirty="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24737" y="2384734"/>
            <a:ext cx="2251710" cy="2251710"/>
          </a:xfrm>
          <a:prstGeom prst="rect">
            <a:avLst/>
          </a:prstGeom>
        </p:spPr>
      </p:pic>
      <p:sp>
        <p:nvSpPr>
          <p:cNvPr id="8" name="TextBox 7"/>
          <p:cNvSpPr txBox="1"/>
          <p:nvPr/>
        </p:nvSpPr>
        <p:spPr>
          <a:xfrm>
            <a:off x="121920" y="4248612"/>
            <a:ext cx="3413760" cy="92333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Portfolio Goldman </a:t>
            </a:r>
            <a:r>
              <a:rPr lang="en-US" sz="2700" dirty="0" err="1">
                <a:latin typeface="Arial Black" panose="020B0A04020102020204" pitchFamily="34" charset="0"/>
              </a:rPr>
              <a:t>Sach</a:t>
            </a:r>
            <a:endParaRPr lang="en-US" sz="2700" dirty="0">
              <a:latin typeface="Arial Black" panose="020B0A04020102020204" pitchFamily="34" charset="0"/>
            </a:endParaRPr>
          </a:p>
        </p:txBody>
      </p:sp>
      <p:sp>
        <p:nvSpPr>
          <p:cNvPr id="9" name="TextBox 8"/>
          <p:cNvSpPr txBox="1"/>
          <p:nvPr/>
        </p:nvSpPr>
        <p:spPr>
          <a:xfrm rot="21213415">
            <a:off x="3868493" y="2455990"/>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Rs.10</a:t>
            </a:r>
          </a:p>
        </p:txBody>
      </p:sp>
      <p:sp>
        <p:nvSpPr>
          <p:cNvPr id="10" name="TextBox 9"/>
          <p:cNvSpPr txBox="1"/>
          <p:nvPr/>
        </p:nvSpPr>
        <p:spPr>
          <a:xfrm rot="21213415">
            <a:off x="3957143" y="3028978"/>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Rs.10</a:t>
            </a:r>
          </a:p>
        </p:txBody>
      </p:sp>
      <p:sp>
        <p:nvSpPr>
          <p:cNvPr id="11" name="TextBox 10"/>
          <p:cNvSpPr txBox="1"/>
          <p:nvPr/>
        </p:nvSpPr>
        <p:spPr>
          <a:xfrm rot="21213415">
            <a:off x="4045794" y="3601965"/>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Rs.10</a:t>
            </a: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92521" y="2491316"/>
            <a:ext cx="1998306" cy="1998306"/>
          </a:xfrm>
          <a:prstGeom prst="rect">
            <a:avLst/>
          </a:prstGeom>
        </p:spPr>
      </p:pic>
      <p:sp>
        <p:nvSpPr>
          <p:cNvPr id="18" name="TextBox 17"/>
          <p:cNvSpPr txBox="1"/>
          <p:nvPr/>
        </p:nvSpPr>
        <p:spPr>
          <a:xfrm>
            <a:off x="121920" y="1082255"/>
            <a:ext cx="3222171" cy="1200329"/>
          </a:xfrm>
          <a:prstGeom prst="flowChartProcess">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latin typeface="Arial Black" panose="020B0A04020102020204" pitchFamily="34" charset="0"/>
              </a:rPr>
              <a:t>ONGC, CIL, GAIL</a:t>
            </a:r>
          </a:p>
          <a:p>
            <a:pPr algn="ctr"/>
            <a:r>
              <a:rPr lang="en-US" sz="2400" dirty="0">
                <a:latin typeface="Arial Black" panose="020B0A04020102020204" pitchFamily="34" charset="0"/>
              </a:rPr>
              <a:t>10 CPSE</a:t>
            </a:r>
          </a:p>
          <a:p>
            <a:r>
              <a:rPr lang="en-US" sz="2400" dirty="0">
                <a:latin typeface="Arial Black" panose="020B0A04020102020204" pitchFamily="34" charset="0"/>
              </a:rPr>
              <a:t>Rs.3000 </a:t>
            </a:r>
            <a:r>
              <a:rPr lang="en-US" sz="2400" dirty="0" smtClean="0">
                <a:latin typeface="Arial Black" panose="020B0A04020102020204" pitchFamily="34" charset="0"/>
              </a:rPr>
              <a:t>cr. </a:t>
            </a:r>
          </a:p>
        </p:txBody>
      </p:sp>
      <p:sp>
        <p:nvSpPr>
          <p:cNvPr id="19" name="TextBox 18"/>
          <p:cNvSpPr txBox="1"/>
          <p:nvPr/>
        </p:nvSpPr>
        <p:spPr>
          <a:xfrm>
            <a:off x="2873806" y="1496302"/>
            <a:ext cx="1926007"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NFO</a:t>
            </a:r>
          </a:p>
        </p:txBody>
      </p:sp>
      <p:sp>
        <p:nvSpPr>
          <p:cNvPr id="20" name="TextBox 19"/>
          <p:cNvSpPr txBox="1"/>
          <p:nvPr/>
        </p:nvSpPr>
        <p:spPr>
          <a:xfrm rot="2338632">
            <a:off x="6529640" y="3541694"/>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smtClean="0">
                <a:latin typeface="Arial Black" panose="020B0A04020102020204" pitchFamily="34" charset="0"/>
              </a:rPr>
              <a:t>Rs.12</a:t>
            </a:r>
            <a:endParaRPr lang="en-US" sz="2700" dirty="0">
              <a:latin typeface="Arial Black" panose="020B0A04020102020204" pitchFamily="34" charset="0"/>
            </a:endParaRPr>
          </a:p>
        </p:txBody>
      </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27267" y="4172789"/>
            <a:ext cx="1998306" cy="1998306"/>
          </a:xfrm>
          <a:prstGeom prst="rect">
            <a:avLst/>
          </a:prstGeom>
        </p:spPr>
      </p:pic>
      <p:sp>
        <p:nvSpPr>
          <p:cNvPr id="21" name="TextBox 20"/>
          <p:cNvSpPr txBox="1"/>
          <p:nvPr/>
        </p:nvSpPr>
        <p:spPr>
          <a:xfrm>
            <a:off x="6729570" y="5451747"/>
            <a:ext cx="2414430"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BSE-NSE</a:t>
            </a:r>
          </a:p>
        </p:txBody>
      </p:sp>
    </p:spTree>
    <p:extLst>
      <p:ext uri="{BB962C8B-B14F-4D97-AF65-F5344CB8AC3E}">
        <p14:creationId xmlns:p14="http://schemas.microsoft.com/office/powerpoint/2010/main" val="158191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8" grpId="0" animBg="1"/>
      <p:bldP spid="19"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ETF: Exchange Traded Fund</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7619" y="2364614"/>
            <a:ext cx="2251710" cy="2251710"/>
          </a:xfrm>
          <a:prstGeom prst="rect">
            <a:avLst/>
          </a:prstGeom>
        </p:spPr>
      </p:pic>
      <p:sp>
        <p:nvSpPr>
          <p:cNvPr id="8" name="TextBox 7"/>
          <p:cNvSpPr txBox="1"/>
          <p:nvPr/>
        </p:nvSpPr>
        <p:spPr>
          <a:xfrm>
            <a:off x="121920" y="4248612"/>
            <a:ext cx="3413760" cy="92333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Portfolio Goldman </a:t>
            </a:r>
            <a:r>
              <a:rPr lang="en-US" sz="2700" dirty="0" err="1">
                <a:latin typeface="Arial Black" panose="020B0A04020102020204" pitchFamily="34" charset="0"/>
              </a:rPr>
              <a:t>Sach</a:t>
            </a:r>
            <a:endParaRPr lang="en-US" sz="2700" dirty="0">
              <a:latin typeface="Arial Black" panose="020B0A04020102020204" pitchFamily="34" charset="0"/>
            </a:endParaRPr>
          </a:p>
        </p:txBody>
      </p:sp>
      <p:sp>
        <p:nvSpPr>
          <p:cNvPr id="9" name="TextBox 8"/>
          <p:cNvSpPr txBox="1"/>
          <p:nvPr/>
        </p:nvSpPr>
        <p:spPr>
          <a:xfrm rot="21213415">
            <a:off x="3868493" y="2455990"/>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Rs.10</a:t>
            </a:r>
          </a:p>
        </p:txBody>
      </p:sp>
      <p:sp>
        <p:nvSpPr>
          <p:cNvPr id="10" name="TextBox 9"/>
          <p:cNvSpPr txBox="1"/>
          <p:nvPr/>
        </p:nvSpPr>
        <p:spPr>
          <a:xfrm rot="21213415">
            <a:off x="3957143" y="3028978"/>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Rs.10</a:t>
            </a:r>
          </a:p>
        </p:txBody>
      </p:sp>
      <p:sp>
        <p:nvSpPr>
          <p:cNvPr id="11" name="TextBox 10"/>
          <p:cNvSpPr txBox="1"/>
          <p:nvPr/>
        </p:nvSpPr>
        <p:spPr>
          <a:xfrm rot="21213415">
            <a:off x="4045794" y="3601965"/>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a:latin typeface="Arial Black" panose="020B0A04020102020204" pitchFamily="34" charset="0"/>
              </a:rPr>
              <a:t>Rs.10</a:t>
            </a: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2521" y="2491316"/>
            <a:ext cx="1998306" cy="1998306"/>
          </a:xfrm>
          <a:prstGeom prst="rect">
            <a:avLst/>
          </a:prstGeom>
        </p:spPr>
      </p:pic>
      <p:sp>
        <p:nvSpPr>
          <p:cNvPr id="18" name="TextBox 17"/>
          <p:cNvSpPr txBox="1"/>
          <p:nvPr/>
        </p:nvSpPr>
        <p:spPr>
          <a:xfrm>
            <a:off x="217715" y="705394"/>
            <a:ext cx="3222171" cy="1938992"/>
          </a:xfrm>
          <a:prstGeom prst="flowChartProcess">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latin typeface="Arial Black" panose="020B0A04020102020204" pitchFamily="34" charset="0"/>
              </a:rPr>
              <a:t>ONGC, CIL, GAIL</a:t>
            </a:r>
          </a:p>
          <a:p>
            <a:pPr algn="ctr"/>
            <a:r>
              <a:rPr lang="en-US" sz="2400" dirty="0">
                <a:latin typeface="Arial Black" panose="020B0A04020102020204" pitchFamily="34" charset="0"/>
              </a:rPr>
              <a:t>10 CPSE</a:t>
            </a:r>
          </a:p>
          <a:p>
            <a:pPr marL="457200" indent="-457200">
              <a:buFont typeface="+mj-lt"/>
              <a:buAutoNum type="arabicPeriod"/>
            </a:pPr>
            <a:r>
              <a:rPr lang="en-US" sz="2400" dirty="0">
                <a:latin typeface="Arial Black" panose="020B0A04020102020204" pitchFamily="34" charset="0"/>
              </a:rPr>
              <a:t>Rs.3000 </a:t>
            </a:r>
            <a:r>
              <a:rPr lang="en-US" sz="2400" dirty="0" smtClean="0">
                <a:latin typeface="Arial Black" panose="020B0A04020102020204" pitchFamily="34" charset="0"/>
              </a:rPr>
              <a:t>cr. </a:t>
            </a:r>
          </a:p>
          <a:p>
            <a:pPr marL="457200" indent="-457200">
              <a:buFont typeface="+mj-lt"/>
              <a:buAutoNum type="arabicPeriod"/>
            </a:pPr>
            <a:r>
              <a:rPr lang="en-US" sz="2400" dirty="0" smtClean="0">
                <a:latin typeface="Arial Black" panose="020B0A04020102020204" pitchFamily="34" charset="0"/>
              </a:rPr>
              <a:t>6000 cr.</a:t>
            </a:r>
          </a:p>
          <a:p>
            <a:pPr marL="457200" indent="-457200">
              <a:buFont typeface="+mj-lt"/>
              <a:buAutoNum type="arabicPeriod"/>
            </a:pPr>
            <a:r>
              <a:rPr lang="en-US" sz="2400" dirty="0" smtClean="0">
                <a:latin typeface="Arial Black" panose="020B0A04020102020204" pitchFamily="34" charset="0"/>
              </a:rPr>
              <a:t>2500 Cr.</a:t>
            </a:r>
            <a:endParaRPr lang="en-US" sz="2400" dirty="0">
              <a:latin typeface="Arial Black" panose="020B0A04020102020204" pitchFamily="34" charset="0"/>
            </a:endParaRPr>
          </a:p>
        </p:txBody>
      </p:sp>
      <p:sp>
        <p:nvSpPr>
          <p:cNvPr id="19" name="TextBox 18"/>
          <p:cNvSpPr txBox="1"/>
          <p:nvPr/>
        </p:nvSpPr>
        <p:spPr>
          <a:xfrm>
            <a:off x="2854210" y="1241809"/>
            <a:ext cx="1926007"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NFO</a:t>
            </a:r>
          </a:p>
        </p:txBody>
      </p:sp>
      <p:sp>
        <p:nvSpPr>
          <p:cNvPr id="20" name="TextBox 19"/>
          <p:cNvSpPr txBox="1"/>
          <p:nvPr/>
        </p:nvSpPr>
        <p:spPr>
          <a:xfrm rot="2338632">
            <a:off x="6529640" y="3541694"/>
            <a:ext cx="1685341" cy="1008787"/>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700" dirty="0" smtClean="0">
                <a:latin typeface="Arial Black" panose="020B0A04020102020204" pitchFamily="34" charset="0"/>
              </a:rPr>
              <a:t>Rs.12</a:t>
            </a:r>
            <a:endParaRPr lang="en-US" sz="2700" dirty="0">
              <a:latin typeface="Arial Black" panose="020B0A04020102020204" pitchFamily="34" charset="0"/>
            </a:endParaRPr>
          </a:p>
        </p:txBody>
      </p:sp>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27267" y="4172789"/>
            <a:ext cx="1998306" cy="1998306"/>
          </a:xfrm>
          <a:prstGeom prst="rect">
            <a:avLst/>
          </a:prstGeom>
        </p:spPr>
      </p:pic>
      <p:sp>
        <p:nvSpPr>
          <p:cNvPr id="21" name="TextBox 20"/>
          <p:cNvSpPr txBox="1"/>
          <p:nvPr/>
        </p:nvSpPr>
        <p:spPr>
          <a:xfrm>
            <a:off x="6729570" y="5451747"/>
            <a:ext cx="2414430" cy="5078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Arial Black" panose="020B0A04020102020204" pitchFamily="34" charset="0"/>
              </a:rPr>
              <a:t>BSE-NSE</a:t>
            </a:r>
          </a:p>
        </p:txBody>
      </p:sp>
      <p:sp>
        <p:nvSpPr>
          <p:cNvPr id="15" name="TextBox 14"/>
          <p:cNvSpPr txBox="1"/>
          <p:nvPr/>
        </p:nvSpPr>
        <p:spPr>
          <a:xfrm>
            <a:off x="217715" y="4767284"/>
            <a:ext cx="3776800" cy="92333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Reliance MF (2015)</a:t>
            </a:r>
          </a:p>
          <a:p>
            <a:pPr algn="ctr"/>
            <a:r>
              <a:rPr lang="en-US" sz="2700" dirty="0" err="1" smtClean="0">
                <a:latin typeface="Arial Black" panose="020B0A04020102020204" pitchFamily="34" charset="0"/>
              </a:rPr>
              <a:t>Aquired</a:t>
            </a:r>
            <a:r>
              <a:rPr lang="en-US" sz="2700" dirty="0" smtClean="0">
                <a:latin typeface="Arial Black" panose="020B0A04020102020204" pitchFamily="34" charset="0"/>
              </a:rPr>
              <a:t> </a:t>
            </a:r>
            <a:r>
              <a:rPr lang="en-US" sz="2700" dirty="0" err="1" smtClean="0">
                <a:latin typeface="Arial Black" panose="020B0A04020102020204" pitchFamily="34" charset="0"/>
              </a:rPr>
              <a:t>G.Sach</a:t>
            </a:r>
            <a:endParaRPr lang="en-US" sz="2700" dirty="0">
              <a:latin typeface="Arial Black" panose="020B0A04020102020204" pitchFamily="34" charset="0"/>
            </a:endParaRPr>
          </a:p>
        </p:txBody>
      </p:sp>
      <p:sp>
        <p:nvSpPr>
          <p:cNvPr id="16" name="TextBox 15"/>
          <p:cNvSpPr txBox="1"/>
          <p:nvPr/>
        </p:nvSpPr>
        <p:spPr>
          <a:xfrm>
            <a:off x="2603864" y="1749640"/>
            <a:ext cx="2176354" cy="923330"/>
          </a:xfrm>
          <a:prstGeom prst="rect">
            <a:avLst/>
          </a:prstGeom>
          <a:solidFill>
            <a:srgbClr val="C00000"/>
          </a:solidFill>
          <a:ln>
            <a:solidFill>
              <a:schemeClr val="accent1"/>
            </a:solidFill>
          </a:ln>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smtClean="0">
                <a:latin typeface="Arial Black" panose="020B0A04020102020204" pitchFamily="34" charset="0"/>
              </a:rPr>
              <a:t>Further fund offer</a:t>
            </a:r>
            <a:endParaRPr lang="en-US" sz="2700" dirty="0">
              <a:latin typeface="Arial Black" panose="020B0A04020102020204" pitchFamily="34" charset="0"/>
            </a:endParaRPr>
          </a:p>
        </p:txBody>
      </p:sp>
    </p:spTree>
    <p:extLst>
      <p:ext uri="{BB962C8B-B14F-4D97-AF65-F5344CB8AC3E}">
        <p14:creationId xmlns:p14="http://schemas.microsoft.com/office/powerpoint/2010/main" val="253482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809" y="-323381"/>
            <a:ext cx="8952381" cy="7504762"/>
          </a:xfrm>
          <a:prstGeom prst="rect">
            <a:avLst/>
          </a:prstGeom>
        </p:spPr>
      </p:pic>
      <p:sp>
        <p:nvSpPr>
          <p:cNvPr id="3" name="Rectangle 2"/>
          <p:cNvSpPr/>
          <p:nvPr/>
        </p:nvSpPr>
        <p:spPr>
          <a:xfrm>
            <a:off x="4413738" y="3464169"/>
            <a:ext cx="4448908" cy="2927839"/>
          </a:xfrm>
          <a:prstGeom prst="rect">
            <a:avLst/>
          </a:prstGeom>
          <a:solidFill>
            <a:srgbClr val="5151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200" dirty="0"/>
              <a:t>Our ETF, comprising shares of ten </a:t>
            </a:r>
            <a:r>
              <a:rPr lang="en-US" sz="3200" dirty="0" smtClean="0"/>
              <a:t>PSUs, </a:t>
            </a:r>
            <a:r>
              <a:rPr lang="en-US" sz="3200" dirty="0"/>
              <a:t>has received overwhelming </a:t>
            </a:r>
            <a:r>
              <a:rPr lang="en-US" sz="3200" dirty="0" smtClean="0"/>
              <a:t>response</a:t>
            </a:r>
          </a:p>
          <a:p>
            <a:pPr marL="285750" indent="-285750">
              <a:buFont typeface="Arial" panose="020B0604020202020204" pitchFamily="34" charset="0"/>
              <a:buChar char="•"/>
            </a:pPr>
            <a:r>
              <a:rPr lang="en-US" sz="3200" dirty="0" smtClean="0"/>
              <a:t>Will launch new ETF with other PSUs</a:t>
            </a:r>
            <a:endParaRPr lang="en-US" sz="3200" dirty="0"/>
          </a:p>
        </p:txBody>
      </p:sp>
      <p:sp>
        <p:nvSpPr>
          <p:cNvPr id="4" name="Rectangle 3"/>
          <p:cNvSpPr/>
          <p:nvPr/>
        </p:nvSpPr>
        <p:spPr>
          <a:xfrm>
            <a:off x="3894992" y="2039815"/>
            <a:ext cx="4888523" cy="11254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smtClean="0"/>
              <a:t>Exchange traded Funds</a:t>
            </a:r>
            <a:endParaRPr lang="en-US" sz="4000" dirty="0"/>
          </a:p>
        </p:txBody>
      </p:sp>
    </p:spTree>
    <p:extLst>
      <p:ext uri="{BB962C8B-B14F-4D97-AF65-F5344CB8AC3E}">
        <p14:creationId xmlns:p14="http://schemas.microsoft.com/office/powerpoint/2010/main" val="39094689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2068" b="8579"/>
          <a:stretch/>
        </p:blipFill>
        <p:spPr>
          <a:xfrm>
            <a:off x="-17586" y="298527"/>
            <a:ext cx="9161585" cy="599676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769468651"/>
              </p:ext>
            </p:extLst>
          </p:nvPr>
        </p:nvGraphicFramePr>
        <p:xfrm>
          <a:off x="-17587" y="795523"/>
          <a:ext cx="9152793" cy="5499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a:xfrm>
            <a:off x="0" y="0"/>
            <a:ext cx="9144000" cy="795523"/>
          </a:xfrm>
          <a:ln/>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r>
              <a:rPr lang="en-US" dirty="0" smtClean="0"/>
              <a:t>BES171: </a:t>
            </a:r>
            <a:r>
              <a:rPr lang="en-US" strike="sngStrike" dirty="0" smtClean="0"/>
              <a:t>1) Banking </a:t>
            </a:r>
            <a:r>
              <a:rPr lang="en-US" dirty="0" smtClean="0"/>
              <a:t>2) </a:t>
            </a:r>
            <a:r>
              <a:rPr lang="en-US" dirty="0" smtClean="0">
                <a:solidFill>
                  <a:srgbClr val="FFFF00"/>
                </a:solidFill>
              </a:rPr>
              <a:t>Finance</a:t>
            </a:r>
            <a:r>
              <a:rPr lang="en-US" dirty="0" smtClean="0"/>
              <a:t> 3) Insurance 4) Financial Inclusion</a:t>
            </a:r>
            <a:endParaRPr lang="en-US" dirty="0"/>
          </a:p>
        </p:txBody>
      </p:sp>
    </p:spTree>
    <p:extLst>
      <p:ext uri="{BB962C8B-B14F-4D97-AF65-F5344CB8AC3E}">
        <p14:creationId xmlns:p14="http://schemas.microsoft.com/office/powerpoint/2010/main" val="31428044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3569677" cy="6945922"/>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34630" y="78312"/>
            <a:ext cx="5242111" cy="3192427"/>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34630" y="3358662"/>
            <a:ext cx="5242111" cy="3192427"/>
          </a:xfrm>
          <a:prstGeom prst="rect">
            <a:avLst/>
          </a:prstGeom>
        </p:spPr>
      </p:pic>
    </p:spTree>
    <p:extLst>
      <p:ext uri="{BB962C8B-B14F-4D97-AF65-F5344CB8AC3E}">
        <p14:creationId xmlns:p14="http://schemas.microsoft.com/office/powerpoint/2010/main" val="112880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933333" y="1997246"/>
            <a:ext cx="2391990" cy="239199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47" y="635976"/>
            <a:ext cx="1219200" cy="1219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47" y="2007576"/>
            <a:ext cx="1219200" cy="12192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47" y="3484684"/>
            <a:ext cx="1219200" cy="1219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47" y="4873869"/>
            <a:ext cx="1219200" cy="12192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83712" y="3440579"/>
            <a:ext cx="1665456" cy="1609136"/>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53311" y="0"/>
            <a:ext cx="3586529" cy="1675498"/>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17544" y="2418303"/>
            <a:ext cx="2251710" cy="225171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01583" y="1487221"/>
            <a:ext cx="1480038" cy="1480038"/>
          </a:xfrm>
          <a:prstGeom prst="rect">
            <a:avLst/>
          </a:prstGeom>
        </p:spPr>
      </p:pic>
      <p:pic>
        <p:nvPicPr>
          <p:cNvPr id="13" name="Picture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31483" y="1551770"/>
            <a:ext cx="1480038" cy="1480038"/>
          </a:xfrm>
          <a:prstGeom prst="rect">
            <a:avLst/>
          </a:prstGeom>
        </p:spPr>
      </p:pic>
      <p:pic>
        <p:nvPicPr>
          <p:cNvPr id="14" name="Picture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42246" y="1582070"/>
            <a:ext cx="1480038" cy="1480038"/>
          </a:xfrm>
          <a:prstGeom prst="rect">
            <a:avLst/>
          </a:prstGeom>
        </p:spPr>
      </p:pic>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29235" y="1678284"/>
            <a:ext cx="1480038" cy="1480038"/>
          </a:xfrm>
          <a:prstGeom prst="rect">
            <a:avLst/>
          </a:prstGeom>
        </p:spPr>
      </p:pic>
      <p:pic>
        <p:nvPicPr>
          <p:cNvPr id="16" name="Picture 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42219" y="1343931"/>
            <a:ext cx="1174219" cy="704532"/>
          </a:xfrm>
          <a:prstGeom prst="rect">
            <a:avLst/>
          </a:prstGeom>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42219" y="2112510"/>
            <a:ext cx="1174219" cy="704532"/>
          </a:xfrm>
          <a:prstGeom prst="rect">
            <a:avLst/>
          </a:prstGeom>
        </p:spPr>
      </p:pic>
      <p:pic>
        <p:nvPicPr>
          <p:cNvPr id="18" name="Picture 1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42219" y="2874510"/>
            <a:ext cx="1174219" cy="704532"/>
          </a:xfrm>
          <a:prstGeom prst="rect">
            <a:avLst/>
          </a:prstGeom>
        </p:spPr>
      </p:pic>
      <p:sp>
        <p:nvSpPr>
          <p:cNvPr id="19" name="Rectangle 18"/>
          <p:cNvSpPr/>
          <p:nvPr/>
        </p:nvSpPr>
        <p:spPr>
          <a:xfrm>
            <a:off x="6169254" y="413238"/>
            <a:ext cx="2838939" cy="83233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Mortgage backed securities</a:t>
            </a:r>
          </a:p>
          <a:p>
            <a:pPr algn="ctr"/>
            <a:r>
              <a:rPr lang="en-US" sz="2000" dirty="0" smtClean="0"/>
              <a:t>(Derivatives)</a:t>
            </a:r>
            <a:endParaRPr lang="en-US" sz="2000" dirty="0"/>
          </a:p>
        </p:txBody>
      </p:sp>
      <p:pic>
        <p:nvPicPr>
          <p:cNvPr id="21" name="Picture 2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23568" y="3847955"/>
            <a:ext cx="1219200" cy="1219200"/>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227914" y="4750046"/>
            <a:ext cx="1219200" cy="1219200"/>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18314" y="3975921"/>
            <a:ext cx="1219200" cy="1219200"/>
          </a:xfrm>
          <a:prstGeom prst="rect">
            <a:avLst/>
          </a:prstGeom>
        </p:spPr>
      </p:pic>
      <p:sp>
        <p:nvSpPr>
          <p:cNvPr id="24" name="Left Arrow 23"/>
          <p:cNvSpPr/>
          <p:nvPr/>
        </p:nvSpPr>
        <p:spPr>
          <a:xfrm rot="972094">
            <a:off x="2620135" y="4273622"/>
            <a:ext cx="2015402" cy="9301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refinance</a:t>
            </a:r>
            <a:endParaRPr lang="en-US" sz="2800" dirty="0"/>
          </a:p>
        </p:txBody>
      </p:sp>
      <p:sp>
        <p:nvSpPr>
          <p:cNvPr id="25" name="Right Arrow 24"/>
          <p:cNvSpPr/>
          <p:nvPr/>
        </p:nvSpPr>
        <p:spPr>
          <a:xfrm rot="299990">
            <a:off x="5983367" y="2444025"/>
            <a:ext cx="1847572" cy="849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Securitization</a:t>
            </a:r>
            <a:endParaRPr lang="en-US" sz="2000" dirty="0"/>
          </a:p>
        </p:txBody>
      </p:sp>
      <p:pic>
        <p:nvPicPr>
          <p:cNvPr id="26" name="Picture 25"/>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009730" y="5638800"/>
            <a:ext cx="1219200" cy="1219200"/>
          </a:xfrm>
          <a:prstGeom prst="rect">
            <a:avLst/>
          </a:prstGeom>
        </p:spPr>
      </p:pic>
      <p:pic>
        <p:nvPicPr>
          <p:cNvPr id="7" name="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03879" y="4362584"/>
            <a:ext cx="1920240" cy="1280160"/>
          </a:xfrm>
          <a:prstGeom prst="rect">
            <a:avLst/>
          </a:prstGeom>
        </p:spPr>
      </p:pic>
    </p:spTree>
    <p:extLst>
      <p:ext uri="{BB962C8B-B14F-4D97-AF65-F5344CB8AC3E}">
        <p14:creationId xmlns:p14="http://schemas.microsoft.com/office/powerpoint/2010/main" val="92373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arn(inVertical)">
                                      <p:cBhvr>
                                        <p:cTn id="25" dur="500"/>
                                        <p:tgtEl>
                                          <p:spTgt spid="25"/>
                                        </p:tgtEl>
                                      </p:cBhvr>
                                    </p:animEffect>
                                  </p:childTnLst>
                                </p:cTn>
                              </p:par>
                              <p:par>
                                <p:cTn id="26" presetID="16" presetClass="entr" presetSubtype="21"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68447"/>
            <a:ext cx="2776589" cy="2776589"/>
          </a:xfrm>
          <a:prstGeom prst="rect">
            <a:avLst/>
          </a:prstGeom>
        </p:spPr>
      </p:pic>
      <p:pic>
        <p:nvPicPr>
          <p:cNvPr id="7" name="Picture 6"/>
          <p:cNvPicPr>
            <a:picLocks noChangeAspect="1"/>
          </p:cNvPicPr>
          <p:nvPr/>
        </p:nvPicPr>
        <p:blipFill>
          <a:blip r:embed="rId4"/>
          <a:stretch>
            <a:fillRect/>
          </a:stretch>
        </p:blipFill>
        <p:spPr>
          <a:xfrm>
            <a:off x="4207033" y="142613"/>
            <a:ext cx="4634963" cy="3169087"/>
          </a:xfrm>
          <a:prstGeom prst="rect">
            <a:avLst/>
          </a:prstGeom>
        </p:spPr>
      </p:pic>
      <p:graphicFrame>
        <p:nvGraphicFramePr>
          <p:cNvPr id="10" name="Diagram 9"/>
          <p:cNvGraphicFramePr/>
          <p:nvPr>
            <p:extLst>
              <p:ext uri="{D42A27DB-BD31-4B8C-83A1-F6EECF244321}">
                <p14:modId xmlns:p14="http://schemas.microsoft.com/office/powerpoint/2010/main" val="4258295678"/>
              </p:ext>
            </p:extLst>
          </p:nvPr>
        </p:nvGraphicFramePr>
        <p:xfrm>
          <a:off x="20926" y="2046728"/>
          <a:ext cx="9123073" cy="41851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ctangular Callout 10"/>
          <p:cNvSpPr/>
          <p:nvPr/>
        </p:nvSpPr>
        <p:spPr>
          <a:xfrm>
            <a:off x="158262" y="5416063"/>
            <a:ext cx="5776546" cy="1350256"/>
          </a:xfrm>
          <a:prstGeom prst="wedgeRectCallout">
            <a:avLst>
              <a:gd name="adj1" fmla="val 26983"/>
              <a:gd name="adj2" fmla="val -902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If SBI FD: 7%: by rule of 72: 72/7 = </a:t>
            </a:r>
          </a:p>
          <a:p>
            <a:pPr algn="ctr"/>
            <a:r>
              <a:rPr lang="en-US" sz="2800" dirty="0" smtClean="0">
                <a:effectLst>
                  <a:outerShdw blurRad="38100" dist="38100" dir="2700000" algn="tl">
                    <a:srgbClr val="000000">
                      <a:alpha val="43137"/>
                    </a:srgbClr>
                  </a:outerShdw>
                </a:effectLst>
              </a:rPr>
              <a:t>~10 years it’ll take to double the money.</a:t>
            </a:r>
            <a:endParaRPr lang="en-US" sz="2800"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532685" y="5076411"/>
            <a:ext cx="2611315" cy="1781590"/>
          </a:xfrm>
          <a:prstGeom prst="rect">
            <a:avLst/>
          </a:prstGeom>
        </p:spPr>
      </p:pic>
    </p:spTree>
    <p:extLst>
      <p:ext uri="{BB962C8B-B14F-4D97-AF65-F5344CB8AC3E}">
        <p14:creationId xmlns:p14="http://schemas.microsoft.com/office/powerpoint/2010/main" val="155032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B8BD7DEC-DBD7-4A3C-929D-EE50E467114C}"/>
                                            </p:graphicEl>
                                          </p:spTgt>
                                        </p:tgtEl>
                                        <p:attrNameLst>
                                          <p:attrName>style.visibility</p:attrName>
                                        </p:attrNameLst>
                                      </p:cBhvr>
                                      <p:to>
                                        <p:strVal val="visible"/>
                                      </p:to>
                                    </p:set>
                                    <p:animEffect transition="in" filter="fade">
                                      <p:cBhvr>
                                        <p:cTn id="7" dur="500"/>
                                        <p:tgtEl>
                                          <p:spTgt spid="10">
                                            <p:graphicEl>
                                              <a:dgm id="{B8BD7DEC-DBD7-4A3C-929D-EE50E467114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979B6AD1-30B6-4C6B-9685-127A8C0C49E4}"/>
                                            </p:graphicEl>
                                          </p:spTgt>
                                        </p:tgtEl>
                                        <p:attrNameLst>
                                          <p:attrName>style.visibility</p:attrName>
                                        </p:attrNameLst>
                                      </p:cBhvr>
                                      <p:to>
                                        <p:strVal val="visible"/>
                                      </p:to>
                                    </p:set>
                                    <p:animEffect transition="in" filter="fade">
                                      <p:cBhvr>
                                        <p:cTn id="12" dur="500"/>
                                        <p:tgtEl>
                                          <p:spTgt spid="10">
                                            <p:graphicEl>
                                              <a:dgm id="{979B6AD1-30B6-4C6B-9685-127A8C0C49E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dgm id="{310635EC-D8FD-4626-B105-A93828297A68}"/>
                                            </p:graphicEl>
                                          </p:spTgt>
                                        </p:tgtEl>
                                        <p:attrNameLst>
                                          <p:attrName>style.visibility</p:attrName>
                                        </p:attrNameLst>
                                      </p:cBhvr>
                                      <p:to>
                                        <p:strVal val="visible"/>
                                      </p:to>
                                    </p:set>
                                    <p:animEffect transition="in" filter="fade">
                                      <p:cBhvr>
                                        <p:cTn id="17" dur="500"/>
                                        <p:tgtEl>
                                          <p:spTgt spid="10">
                                            <p:graphicEl>
                                              <a:dgm id="{310635EC-D8FD-4626-B105-A93828297A6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graphicEl>
                                              <a:dgm id="{EFDA82AE-4641-43B8-8E17-D821BAAC2DFD}"/>
                                            </p:graphicEl>
                                          </p:spTgt>
                                        </p:tgtEl>
                                        <p:attrNameLst>
                                          <p:attrName>style.visibility</p:attrName>
                                        </p:attrNameLst>
                                      </p:cBhvr>
                                      <p:to>
                                        <p:strVal val="visible"/>
                                      </p:to>
                                    </p:set>
                                    <p:animEffect transition="in" filter="fade">
                                      <p:cBhvr>
                                        <p:cTn id="22" dur="500"/>
                                        <p:tgtEl>
                                          <p:spTgt spid="10">
                                            <p:graphicEl>
                                              <a:dgm id="{EFDA82AE-4641-43B8-8E17-D821BAAC2DF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graphicEl>
                                              <a:dgm id="{9CB2025D-F8ED-4E4C-82A9-73EDC1C7444F}"/>
                                            </p:graphicEl>
                                          </p:spTgt>
                                        </p:tgtEl>
                                        <p:attrNameLst>
                                          <p:attrName>style.visibility</p:attrName>
                                        </p:attrNameLst>
                                      </p:cBhvr>
                                      <p:to>
                                        <p:strVal val="visible"/>
                                      </p:to>
                                    </p:set>
                                    <p:animEffect transition="in" filter="fade">
                                      <p:cBhvr>
                                        <p:cTn id="27" dur="500"/>
                                        <p:tgtEl>
                                          <p:spTgt spid="10">
                                            <p:graphicEl>
                                              <a:dgm id="{9CB2025D-F8ED-4E4C-82A9-73EDC1C7444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graphicEl>
                                              <a:dgm id="{717F04E4-75B8-40BD-A5DD-FEF79C8D0281}"/>
                                            </p:graphicEl>
                                          </p:spTgt>
                                        </p:tgtEl>
                                        <p:attrNameLst>
                                          <p:attrName>style.visibility</p:attrName>
                                        </p:attrNameLst>
                                      </p:cBhvr>
                                      <p:to>
                                        <p:strVal val="visible"/>
                                      </p:to>
                                    </p:set>
                                    <p:animEffect transition="in" filter="fade">
                                      <p:cBhvr>
                                        <p:cTn id="32" dur="500"/>
                                        <p:tgtEl>
                                          <p:spTgt spid="10">
                                            <p:graphicEl>
                                              <a:dgm id="{717F04E4-75B8-40BD-A5DD-FEF79C8D028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graphicEl>
                                              <a:dgm id="{5FC34180-36CE-4ACF-A5AF-70E1BC66F060}"/>
                                            </p:graphicEl>
                                          </p:spTgt>
                                        </p:tgtEl>
                                        <p:attrNameLst>
                                          <p:attrName>style.visibility</p:attrName>
                                        </p:attrNameLst>
                                      </p:cBhvr>
                                      <p:to>
                                        <p:strVal val="visible"/>
                                      </p:to>
                                    </p:set>
                                    <p:animEffect transition="in" filter="fade">
                                      <p:cBhvr>
                                        <p:cTn id="37" dur="500"/>
                                        <p:tgtEl>
                                          <p:spTgt spid="10">
                                            <p:graphicEl>
                                              <a:dgm id="{5FC34180-36CE-4ACF-A5AF-70E1BC66F06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graphicEl>
                                              <a:dgm id="{F0A46BC1-5EAE-4163-B837-8B3B37273C05}"/>
                                            </p:graphicEl>
                                          </p:spTgt>
                                        </p:tgtEl>
                                        <p:attrNameLst>
                                          <p:attrName>style.visibility</p:attrName>
                                        </p:attrNameLst>
                                      </p:cBhvr>
                                      <p:to>
                                        <p:strVal val="visible"/>
                                      </p:to>
                                    </p:set>
                                    <p:animEffect transition="in" filter="fade">
                                      <p:cBhvr>
                                        <p:cTn id="42" dur="500"/>
                                        <p:tgtEl>
                                          <p:spTgt spid="10">
                                            <p:graphicEl>
                                              <a:dgm id="{F0A46BC1-5EAE-4163-B837-8B3B37273C0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graphicEl>
                                              <a:dgm id="{754D7EB6-50E7-4880-9EC1-AECDD9FB34E4}"/>
                                            </p:graphicEl>
                                          </p:spTgt>
                                        </p:tgtEl>
                                        <p:attrNameLst>
                                          <p:attrName>style.visibility</p:attrName>
                                        </p:attrNameLst>
                                      </p:cBhvr>
                                      <p:to>
                                        <p:strVal val="visible"/>
                                      </p:to>
                                    </p:set>
                                    <p:animEffect transition="in" filter="fade">
                                      <p:cBhvr>
                                        <p:cTn id="47" dur="500"/>
                                        <p:tgtEl>
                                          <p:spTgt spid="10">
                                            <p:graphicEl>
                                              <a:dgm id="{754D7EB6-50E7-4880-9EC1-AECDD9FB34E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up)">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809" y="-323381"/>
            <a:ext cx="8952381" cy="7504762"/>
          </a:xfrm>
          <a:prstGeom prst="rect">
            <a:avLst/>
          </a:prstGeom>
        </p:spPr>
      </p:pic>
      <p:sp>
        <p:nvSpPr>
          <p:cNvPr id="3" name="Rectangle 2"/>
          <p:cNvSpPr/>
          <p:nvPr/>
        </p:nvSpPr>
        <p:spPr>
          <a:xfrm>
            <a:off x="3543300" y="2883877"/>
            <a:ext cx="5504890" cy="3789485"/>
          </a:xfrm>
          <a:prstGeom prst="rect">
            <a:avLst/>
          </a:prstGeom>
          <a:solidFill>
            <a:srgbClr val="5151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200" dirty="0" smtClean="0"/>
              <a:t>SARFESI: Asset reconstruction companies ARC (</a:t>
            </a:r>
            <a:r>
              <a:rPr lang="en-US" sz="3200" dirty="0" smtClean="0">
                <a:solidFill>
                  <a:srgbClr val="FFC000"/>
                </a:solidFill>
              </a:rPr>
              <a:t>RBI regulated NBFC</a:t>
            </a:r>
            <a:r>
              <a:rPr lang="en-US" sz="3200" dirty="0" smtClean="0"/>
              <a:t>) can list securitization receipts @stock exchange.</a:t>
            </a:r>
          </a:p>
          <a:p>
            <a:pPr marL="285750" indent="-285750">
              <a:buFont typeface="Arial" panose="020B0604020202020204" pitchFamily="34" charset="0"/>
              <a:buChar char="•"/>
            </a:pPr>
            <a:r>
              <a:rPr lang="en-US" sz="3200" dirty="0" smtClean="0"/>
              <a:t>Will help NPA resolution.</a:t>
            </a:r>
            <a:endParaRPr lang="en-US" sz="3200" dirty="0"/>
          </a:p>
        </p:txBody>
      </p:sp>
      <p:sp>
        <p:nvSpPr>
          <p:cNvPr id="4" name="Rectangle 3"/>
          <p:cNvSpPr/>
          <p:nvPr/>
        </p:nvSpPr>
        <p:spPr>
          <a:xfrm>
            <a:off x="3894992" y="2039815"/>
            <a:ext cx="4888523" cy="11254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smtClean="0"/>
              <a:t>Securitization</a:t>
            </a:r>
            <a:endParaRPr lang="en-US" sz="4000" dirty="0"/>
          </a:p>
        </p:txBody>
      </p:sp>
    </p:spTree>
    <p:extLst>
      <p:ext uri="{BB962C8B-B14F-4D97-AF65-F5344CB8AC3E}">
        <p14:creationId xmlns:p14="http://schemas.microsoft.com/office/powerpoint/2010/main" val="3401007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28501" y="58999"/>
            <a:ext cx="3060121" cy="197202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17" y="981803"/>
            <a:ext cx="1219200" cy="1219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17" y="1729148"/>
            <a:ext cx="1219200" cy="12192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17" y="2548722"/>
            <a:ext cx="1219200" cy="1219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17" y="3296067"/>
            <a:ext cx="1219200" cy="121920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17544" y="2418303"/>
            <a:ext cx="2251710" cy="2251710"/>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01583" y="1487221"/>
            <a:ext cx="1480038" cy="148003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31483" y="1551770"/>
            <a:ext cx="1480038" cy="148003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42246" y="1582070"/>
            <a:ext cx="1480038" cy="148003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29235" y="1678284"/>
            <a:ext cx="1480038" cy="1480038"/>
          </a:xfrm>
          <a:prstGeom prst="rect">
            <a:avLst/>
          </a:prstGeom>
        </p:spPr>
      </p:pic>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31353" y="2243816"/>
            <a:ext cx="1174219" cy="704532"/>
          </a:xfrm>
          <a:prstGeom prst="rect">
            <a:avLst/>
          </a:prstGeom>
        </p:spPr>
      </p:pic>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31353" y="3012395"/>
            <a:ext cx="1174219" cy="704532"/>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31353" y="3774395"/>
            <a:ext cx="1174219" cy="704532"/>
          </a:xfrm>
          <a:prstGeom prst="rect">
            <a:avLst/>
          </a:prstGeom>
        </p:spPr>
      </p:pic>
      <p:sp>
        <p:nvSpPr>
          <p:cNvPr id="19" name="Rectangle 18"/>
          <p:cNvSpPr/>
          <p:nvPr/>
        </p:nvSpPr>
        <p:spPr>
          <a:xfrm>
            <a:off x="7104186" y="413238"/>
            <a:ext cx="1904008" cy="1531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Mortgage backed securities</a:t>
            </a:r>
          </a:p>
          <a:p>
            <a:pPr algn="ctr"/>
            <a:r>
              <a:rPr lang="en-US" sz="2400" dirty="0" smtClean="0"/>
              <a:t>“Derivatives”</a:t>
            </a:r>
            <a:endParaRPr lang="en-US" sz="2400" dirty="0"/>
          </a:p>
        </p:txBody>
      </p:sp>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623568" y="3847955"/>
            <a:ext cx="1219200" cy="121920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227914" y="4750046"/>
            <a:ext cx="1219200" cy="1219200"/>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18314" y="3975921"/>
            <a:ext cx="1219200" cy="121920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70844" y="1729148"/>
            <a:ext cx="1219200" cy="121920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70844" y="2548722"/>
            <a:ext cx="1219200" cy="1219200"/>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70844" y="3296067"/>
            <a:ext cx="1219200" cy="1219200"/>
          </a:xfrm>
          <a:prstGeom prst="rect">
            <a:avLst/>
          </a:prstGeom>
        </p:spPr>
      </p:pic>
      <p:sp>
        <p:nvSpPr>
          <p:cNvPr id="7" name="Rectangle 6"/>
          <p:cNvSpPr/>
          <p:nvPr/>
        </p:nvSpPr>
        <p:spPr>
          <a:xfrm>
            <a:off x="58617" y="4515267"/>
            <a:ext cx="2157045" cy="2026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Subprime </a:t>
            </a:r>
          </a:p>
          <a:p>
            <a:pPr algn="ctr"/>
            <a:r>
              <a:rPr lang="en-US" sz="2800" dirty="0" smtClean="0"/>
              <a:t>Borrowers</a:t>
            </a:r>
          </a:p>
          <a:p>
            <a:pPr algn="ctr"/>
            <a:r>
              <a:rPr lang="en-US" sz="2800" dirty="0" smtClean="0"/>
              <a:t>Without capacity repay</a:t>
            </a:r>
            <a:endParaRPr lang="en-US" sz="2800" dirty="0"/>
          </a:p>
        </p:txBody>
      </p:sp>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067805" y="3158322"/>
            <a:ext cx="1391768" cy="1043826"/>
          </a:xfrm>
          <a:prstGeom prst="rect">
            <a:avLst/>
          </a:prstGeom>
        </p:spPr>
      </p:pic>
      <p:pic>
        <p:nvPicPr>
          <p:cNvPr id="30" name="Picture 2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898413" y="3253895"/>
            <a:ext cx="984845" cy="982007"/>
          </a:xfrm>
          <a:prstGeom prst="rect">
            <a:avLst/>
          </a:prstGeom>
        </p:spPr>
      </p:pic>
      <p:pic>
        <p:nvPicPr>
          <p:cNvPr id="31" name="Picture 3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064846" y="4116482"/>
            <a:ext cx="1719926" cy="599368"/>
          </a:xfrm>
          <a:prstGeom prst="rect">
            <a:avLst/>
          </a:prstGeom>
        </p:spPr>
      </p:pic>
      <p:pic>
        <p:nvPicPr>
          <p:cNvPr id="33" name="Picture 32"/>
          <p:cNvPicPr>
            <a:picLocks noChangeAspect="1"/>
          </p:cNvPicPr>
          <p:nvPr/>
        </p:nvPicPr>
        <p:blipFill rotWithShape="1">
          <a:blip r:embed="rId12" cstate="email">
            <a:extLst>
              <a:ext uri="{28A0092B-C50C-407E-A947-70E740481C1C}">
                <a14:useLocalDpi xmlns:a14="http://schemas.microsoft.com/office/drawing/2010/main"/>
              </a:ext>
            </a:extLst>
          </a:blip>
          <a:srcRect t="-1"/>
          <a:stretch/>
        </p:blipFill>
        <p:spPr>
          <a:xfrm>
            <a:off x="6669471" y="4777607"/>
            <a:ext cx="2474529" cy="2070624"/>
          </a:xfrm>
          <a:prstGeom prst="rect">
            <a:avLst/>
          </a:prstGeom>
        </p:spPr>
      </p:pic>
      <p:sp>
        <p:nvSpPr>
          <p:cNvPr id="28" name="Rectangle 27"/>
          <p:cNvSpPr/>
          <p:nvPr/>
        </p:nvSpPr>
        <p:spPr>
          <a:xfrm>
            <a:off x="3459572" y="5572104"/>
            <a:ext cx="5622881" cy="12761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dirty="0">
                <a:effectLst>
                  <a:outerShdw blurRad="38100" dist="38100" dir="2700000" algn="tl">
                    <a:srgbClr val="000000">
                      <a:alpha val="43137"/>
                    </a:srgbClr>
                  </a:outerShdw>
                </a:effectLst>
              </a:rPr>
              <a:t>2000 : </a:t>
            </a:r>
            <a:r>
              <a:rPr lang="en-US" sz="2400" dirty="0" smtClean="0">
                <a:effectLst>
                  <a:outerShdw blurRad="38100" dist="38100" dir="2700000" algn="tl">
                    <a:srgbClr val="000000">
                      <a:alpha val="43137"/>
                    </a:srgbClr>
                  </a:outerShdw>
                </a:effectLst>
              </a:rPr>
              <a:t>Credit </a:t>
            </a:r>
            <a:r>
              <a:rPr lang="en-US" sz="2400" dirty="0">
                <a:effectLst>
                  <a:outerShdw blurRad="38100" dist="38100" dir="2700000" algn="tl">
                    <a:srgbClr val="000000">
                      <a:alpha val="43137"/>
                    </a:srgbClr>
                  </a:outerShdw>
                </a:effectLst>
              </a:rPr>
              <a:t>Information Bureau (India) </a:t>
            </a:r>
            <a:r>
              <a:rPr lang="en-US" sz="2400" dirty="0" smtClean="0">
                <a:effectLst>
                  <a:outerShdw blurRad="38100" dist="38100" dir="2700000" algn="tl">
                    <a:srgbClr val="000000">
                      <a:alpha val="43137"/>
                    </a:srgbClr>
                  </a:outerShdw>
                </a:effectLst>
              </a:rPr>
              <a:t>Limited</a:t>
            </a:r>
          </a:p>
          <a:p>
            <a:r>
              <a:rPr lang="en-US" sz="2400" dirty="0" smtClean="0">
                <a:effectLst>
                  <a:outerShdw blurRad="38100" dist="38100" dir="2700000" algn="tl">
                    <a:srgbClr val="000000">
                      <a:alpha val="43137"/>
                    </a:srgbClr>
                  </a:outerShdw>
                </a:effectLst>
              </a:rPr>
              <a:t>Credit </a:t>
            </a:r>
            <a:r>
              <a:rPr lang="en-US" sz="2400" dirty="0">
                <a:effectLst>
                  <a:outerShdw blurRad="38100" dist="38100" dir="2700000" algn="tl">
                    <a:srgbClr val="000000">
                      <a:alpha val="43137"/>
                    </a:srgbClr>
                  </a:outerShdw>
                </a:effectLst>
              </a:rPr>
              <a:t>Information Companies (Regulation) Act, </a:t>
            </a:r>
            <a:r>
              <a:rPr lang="en-US" sz="2400" dirty="0" smtClean="0">
                <a:effectLst>
                  <a:outerShdw blurRad="38100" dist="38100" dir="2700000" algn="tl">
                    <a:srgbClr val="000000">
                      <a:alpha val="43137"/>
                    </a:srgbClr>
                  </a:outerShdw>
                </a:effectLst>
              </a:rPr>
              <a:t>2005 them RBI licenses</a:t>
            </a:r>
          </a:p>
        </p:txBody>
      </p:sp>
      <p:grpSp>
        <p:nvGrpSpPr>
          <p:cNvPr id="12" name="Group 11"/>
          <p:cNvGrpSpPr/>
          <p:nvPr/>
        </p:nvGrpSpPr>
        <p:grpSpPr>
          <a:xfrm>
            <a:off x="-206619" y="142249"/>
            <a:ext cx="4876800" cy="4876800"/>
            <a:chOff x="-206619" y="142249"/>
            <a:chExt cx="4876800" cy="4876800"/>
          </a:xfrm>
        </p:grpSpPr>
        <p:pic>
          <p:nvPicPr>
            <p:cNvPr id="8" name="Picture 7"/>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06619" y="142249"/>
              <a:ext cx="4876800" cy="4876800"/>
            </a:xfrm>
            <a:prstGeom prst="rect">
              <a:avLst/>
            </a:prstGeom>
          </p:spPr>
        </p:pic>
        <p:sp>
          <p:nvSpPr>
            <p:cNvPr id="11" name="Rectangle 10"/>
            <p:cNvSpPr/>
            <p:nvPr/>
          </p:nvSpPr>
          <p:spPr>
            <a:xfrm>
              <a:off x="334594" y="3623546"/>
              <a:ext cx="3610206" cy="73020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t>Subprime Crisis (2007-08)</a:t>
              </a:r>
            </a:p>
            <a:p>
              <a:pPr algn="ctr"/>
              <a:r>
                <a:rPr lang="en-US" sz="2000" dirty="0" smtClean="0"/>
                <a:t>Global Financial Crisis GFC (2008)</a:t>
              </a:r>
              <a:endParaRPr lang="en-US" sz="2000" dirty="0"/>
            </a:p>
          </p:txBody>
        </p:sp>
      </p:grpSp>
    </p:spTree>
    <p:extLst>
      <p:ext uri="{BB962C8B-B14F-4D97-AF65-F5344CB8AC3E}">
        <p14:creationId xmlns:p14="http://schemas.microsoft.com/office/powerpoint/2010/main" val="193837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8"/>
                                        </p:tgtEl>
                                        <p:attrNameLst>
                                          <p:attrName>ppt_w</p:attrName>
                                        </p:attrNameLst>
                                      </p:cBhvr>
                                      <p:tavLst>
                                        <p:tav tm="0">
                                          <p:val>
                                            <p:strVal val="ppt_w"/>
                                          </p:val>
                                        </p:tav>
                                        <p:tav tm="100000">
                                          <p:val>
                                            <p:fltVal val="0"/>
                                          </p:val>
                                        </p:tav>
                                      </p:tavLst>
                                    </p:anim>
                                    <p:anim calcmode="lin" valueType="num">
                                      <p:cBhvr>
                                        <p:cTn id="7" dur="500"/>
                                        <p:tgtEl>
                                          <p:spTgt spid="28"/>
                                        </p:tgtEl>
                                        <p:attrNameLst>
                                          <p:attrName>ppt_h</p:attrName>
                                        </p:attrNameLst>
                                      </p:cBhvr>
                                      <p:tavLst>
                                        <p:tav tm="0">
                                          <p:val>
                                            <p:strVal val="ppt_h"/>
                                          </p:val>
                                        </p:tav>
                                        <p:tav tm="100000">
                                          <p:val>
                                            <p:fltVal val="0"/>
                                          </p:val>
                                        </p:tav>
                                      </p:tavLst>
                                    </p:anim>
                                    <p:animEffect transition="out" filter="fade">
                                      <p:cBhvr>
                                        <p:cTn id="8" dur="500"/>
                                        <p:tgtEl>
                                          <p:spTgt spid="28"/>
                                        </p:tgtEl>
                                      </p:cBhvr>
                                    </p:animEffect>
                                    <p:set>
                                      <p:cBhvr>
                                        <p:cTn id="9" dur="1" fill="hold">
                                          <p:stCondLst>
                                            <p:cond delay="499"/>
                                          </p:stCondLst>
                                        </p:cTn>
                                        <p:tgtEl>
                                          <p:spTgt spid="2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par>
                                <p:cTn id="38" presetID="16" presetClass="entr" presetSubtype="2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inVertical)">
                                      <p:cBhvr>
                                        <p:cTn id="40" dur="500"/>
                                        <p:tgtEl>
                                          <p:spTgt spid="17"/>
                                        </p:tgtEl>
                                      </p:cBhvr>
                                    </p:animEffect>
                                  </p:childTnLst>
                                </p:cTn>
                              </p:par>
                              <p:par>
                                <p:cTn id="41" presetID="16" presetClass="entr" presetSubtype="21"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arn(inVertical)">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heel(1)">
                                      <p:cBhvr>
                                        <p:cTn id="5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 there are three types financial instruments</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76812"/>
            <a:ext cx="9171530" cy="4289204"/>
          </a:xfrm>
          <a:prstGeom prst="rect">
            <a:avLst/>
          </a:prstGeom>
        </p:spPr>
      </p:pic>
      <p:graphicFrame>
        <p:nvGraphicFramePr>
          <p:cNvPr id="6" name="Diagram 5"/>
          <p:cNvGraphicFramePr/>
          <p:nvPr>
            <p:extLst>
              <p:ext uri="{D42A27DB-BD31-4B8C-83A1-F6EECF244321}">
                <p14:modId xmlns:p14="http://schemas.microsoft.com/office/powerpoint/2010/main" val="3802006400"/>
              </p:ext>
            </p:extLst>
          </p:nvPr>
        </p:nvGraphicFramePr>
        <p:xfrm>
          <a:off x="-510291" y="970693"/>
          <a:ext cx="5261360" cy="13504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ular Callout 11"/>
          <p:cNvSpPr/>
          <p:nvPr/>
        </p:nvSpPr>
        <p:spPr>
          <a:xfrm>
            <a:off x="5788404" y="795523"/>
            <a:ext cx="3229761" cy="974554"/>
          </a:xfrm>
          <a:prstGeom prst="wedgeRectCallout">
            <a:avLst>
              <a:gd name="adj1" fmla="val -62911"/>
              <a:gd name="adj2" fmla="val 4528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5">
                    <a:lumMod val="50000"/>
                  </a:schemeClr>
                </a:solidFill>
              </a:rPr>
              <a:t>Derives value from another “ASSET” </a:t>
            </a:r>
            <a:endParaRPr lang="en-US" sz="2800" dirty="0">
              <a:solidFill>
                <a:schemeClr val="accent5">
                  <a:lumMod val="50000"/>
                </a:schemeClr>
              </a:solidFill>
            </a:endParaRPr>
          </a:p>
        </p:txBody>
      </p:sp>
      <p:pic>
        <p:nvPicPr>
          <p:cNvPr id="13" name="Picture 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78500" y="3852917"/>
            <a:ext cx="1480038" cy="1480038"/>
          </a:xfrm>
          <a:prstGeom prst="rect">
            <a:avLst/>
          </a:prstGeom>
        </p:spPr>
      </p:pic>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08400" y="3917466"/>
            <a:ext cx="1480038" cy="1480038"/>
          </a:xfrm>
          <a:prstGeom prst="rect">
            <a:avLst/>
          </a:prstGeom>
        </p:spPr>
      </p:pic>
    </p:spTree>
    <p:extLst>
      <p:ext uri="{BB962C8B-B14F-4D97-AF65-F5344CB8AC3E}">
        <p14:creationId xmlns:p14="http://schemas.microsoft.com/office/powerpoint/2010/main" val="373381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89C635AF-939B-4BF8-9BCE-3DBE71219B97}"/>
                                            </p:graphicEl>
                                          </p:spTgt>
                                        </p:tgtEl>
                                        <p:attrNameLst>
                                          <p:attrName>style.visibility</p:attrName>
                                        </p:attrNameLst>
                                      </p:cBhvr>
                                      <p:to>
                                        <p:strVal val="visible"/>
                                      </p:to>
                                    </p:set>
                                    <p:animEffect transition="in" filter="fade">
                                      <p:cBhvr>
                                        <p:cTn id="7" dur="500"/>
                                        <p:tgtEl>
                                          <p:spTgt spid="6">
                                            <p:graphicEl>
                                              <a:dgm id="{89C635AF-939B-4BF8-9BCE-3DBE71219B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B4E7DD6C-8423-4481-9444-A22D3F520D7B}"/>
                                            </p:graphicEl>
                                          </p:spTgt>
                                        </p:tgtEl>
                                        <p:attrNameLst>
                                          <p:attrName>style.visibility</p:attrName>
                                        </p:attrNameLst>
                                      </p:cBhvr>
                                      <p:to>
                                        <p:strVal val="visible"/>
                                      </p:to>
                                    </p:set>
                                    <p:animEffect transition="in" filter="fade">
                                      <p:cBhvr>
                                        <p:cTn id="10" dur="500"/>
                                        <p:tgtEl>
                                          <p:spTgt spid="6">
                                            <p:graphicEl>
                                              <a:dgm id="{B4E7DD6C-8423-4481-9444-A22D3F520D7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716DB227-2461-4CD3-ACA0-2BF8AB4AAD88}"/>
                                            </p:graphicEl>
                                          </p:spTgt>
                                        </p:tgtEl>
                                        <p:attrNameLst>
                                          <p:attrName>style.visibility</p:attrName>
                                        </p:attrNameLst>
                                      </p:cBhvr>
                                      <p:to>
                                        <p:strVal val="visible"/>
                                      </p:to>
                                    </p:set>
                                    <p:animEffect transition="in" filter="fade">
                                      <p:cBhvr>
                                        <p:cTn id="15" dur="500"/>
                                        <p:tgtEl>
                                          <p:spTgt spid="6">
                                            <p:graphicEl>
                                              <a:dgm id="{716DB227-2461-4CD3-ACA0-2BF8AB4AAD8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323B5D0-BBA4-471E-8FF5-86E727D5489D}"/>
                                            </p:graphicEl>
                                          </p:spTgt>
                                        </p:tgtEl>
                                        <p:attrNameLst>
                                          <p:attrName>style.visibility</p:attrName>
                                        </p:attrNameLst>
                                      </p:cBhvr>
                                      <p:to>
                                        <p:strVal val="visible"/>
                                      </p:to>
                                    </p:set>
                                    <p:animEffect transition="in" filter="fade">
                                      <p:cBhvr>
                                        <p:cTn id="18" dur="500"/>
                                        <p:tgtEl>
                                          <p:spTgt spid="6">
                                            <p:graphicEl>
                                              <a:dgm id="{0323B5D0-BBA4-471E-8FF5-86E727D5489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545264204"/>
              </p:ext>
            </p:extLst>
          </p:nvPr>
        </p:nvGraphicFramePr>
        <p:xfrm>
          <a:off x="-378070" y="-202223"/>
          <a:ext cx="9522069" cy="4036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069" y="2834044"/>
            <a:ext cx="8490223" cy="4023955"/>
          </a:xfrm>
          <a:prstGeom prst="rect">
            <a:avLst/>
          </a:prstGeom>
        </p:spPr>
      </p:pic>
      <p:sp>
        <p:nvSpPr>
          <p:cNvPr id="7" name="Rectangle 6"/>
          <p:cNvSpPr/>
          <p:nvPr/>
        </p:nvSpPr>
        <p:spPr>
          <a:xfrm>
            <a:off x="134224" y="5661789"/>
            <a:ext cx="5226059" cy="10410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SWAP is derivative instrument to swap one financial asset with another (incl. CASH) More in BES17 “3” (</a:t>
            </a:r>
            <a:r>
              <a:rPr lang="en-US" sz="2400" dirty="0" err="1" smtClean="0"/>
              <a:t>BoP</a:t>
            </a:r>
            <a:r>
              <a:rPr lang="en-US" sz="2400" dirty="0" smtClean="0"/>
              <a:t>)</a:t>
            </a:r>
            <a:endParaRPr lang="en-US" sz="2400" dirty="0"/>
          </a:p>
        </p:txBody>
      </p:sp>
      <p:sp>
        <p:nvSpPr>
          <p:cNvPr id="8" name="Rectangle 7"/>
          <p:cNvSpPr/>
          <p:nvPr/>
        </p:nvSpPr>
        <p:spPr>
          <a:xfrm>
            <a:off x="7432647" y="1006679"/>
            <a:ext cx="1711352" cy="19043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Three parties</a:t>
            </a:r>
          </a:p>
          <a:p>
            <a:pPr marL="342900" indent="-342900">
              <a:buAutoNum type="arabicPeriod"/>
            </a:pPr>
            <a:r>
              <a:rPr lang="en-US" sz="2000" dirty="0" smtClean="0"/>
              <a:t>Buyer</a:t>
            </a:r>
          </a:p>
          <a:p>
            <a:pPr marL="342900" indent="-342900">
              <a:buAutoNum type="arabicPeriod"/>
            </a:pPr>
            <a:r>
              <a:rPr lang="en-US" sz="2000" dirty="0" smtClean="0"/>
              <a:t>Seller</a:t>
            </a:r>
          </a:p>
          <a:p>
            <a:pPr marL="342900" indent="-342900">
              <a:buAutoNum type="arabicPeriod"/>
            </a:pPr>
            <a:r>
              <a:rPr lang="en-US" sz="2000" dirty="0" smtClean="0"/>
              <a:t>Insurer (writer)- premium</a:t>
            </a:r>
            <a:endParaRPr lang="en-US" sz="2000" dirty="0"/>
          </a:p>
        </p:txBody>
      </p:sp>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63407" y="2361856"/>
            <a:ext cx="1611607" cy="1586867"/>
          </a:xfrm>
          <a:prstGeom prst="rect">
            <a:avLst/>
          </a:prstGeom>
        </p:spPr>
      </p:pic>
    </p:spTree>
    <p:extLst>
      <p:ext uri="{BB962C8B-B14F-4D97-AF65-F5344CB8AC3E}">
        <p14:creationId xmlns:p14="http://schemas.microsoft.com/office/powerpoint/2010/main" val="163069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C7D72F3-5CCF-4A36-8D68-ED7EA3DCA90A}"/>
                                            </p:graphicEl>
                                          </p:spTgt>
                                        </p:tgtEl>
                                        <p:attrNameLst>
                                          <p:attrName>style.visibility</p:attrName>
                                        </p:attrNameLst>
                                      </p:cBhvr>
                                      <p:to>
                                        <p:strVal val="visible"/>
                                      </p:to>
                                    </p:set>
                                    <p:animEffect transition="in" filter="fade">
                                      <p:cBhvr>
                                        <p:cTn id="7" dur="500"/>
                                        <p:tgtEl>
                                          <p:spTgt spid="5">
                                            <p:graphicEl>
                                              <a:dgm id="{BC7D72F3-5CCF-4A36-8D68-ED7EA3DCA90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8652D8E-86E6-4FB4-8F1B-4AC531561813}"/>
                                            </p:graphicEl>
                                          </p:spTgt>
                                        </p:tgtEl>
                                        <p:attrNameLst>
                                          <p:attrName>style.visibility</p:attrName>
                                        </p:attrNameLst>
                                      </p:cBhvr>
                                      <p:to>
                                        <p:strVal val="visible"/>
                                      </p:to>
                                    </p:set>
                                    <p:animEffect transition="in" filter="fade">
                                      <p:cBhvr>
                                        <p:cTn id="12" dur="500"/>
                                        <p:tgtEl>
                                          <p:spTgt spid="5">
                                            <p:graphicEl>
                                              <a:dgm id="{A8652D8E-86E6-4FB4-8F1B-4AC53156181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31E7300D-A0AE-47E7-98B1-32C58AECAE03}"/>
                                            </p:graphicEl>
                                          </p:spTgt>
                                        </p:tgtEl>
                                        <p:attrNameLst>
                                          <p:attrName>style.visibility</p:attrName>
                                        </p:attrNameLst>
                                      </p:cBhvr>
                                      <p:to>
                                        <p:strVal val="visible"/>
                                      </p:to>
                                    </p:set>
                                    <p:animEffect transition="in" filter="fade">
                                      <p:cBhvr>
                                        <p:cTn id="17" dur="500"/>
                                        <p:tgtEl>
                                          <p:spTgt spid="5">
                                            <p:graphicEl>
                                              <a:dgm id="{31E7300D-A0AE-47E7-98B1-32C58AECAE0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A5D946FC-176D-4D47-8EBA-AE22DE72D232}"/>
                                            </p:graphicEl>
                                          </p:spTgt>
                                        </p:tgtEl>
                                        <p:attrNameLst>
                                          <p:attrName>style.visibility</p:attrName>
                                        </p:attrNameLst>
                                      </p:cBhvr>
                                      <p:to>
                                        <p:strVal val="visible"/>
                                      </p:to>
                                    </p:set>
                                    <p:animEffect transition="in" filter="fade">
                                      <p:cBhvr>
                                        <p:cTn id="22" dur="500"/>
                                        <p:tgtEl>
                                          <p:spTgt spid="5">
                                            <p:graphicEl>
                                              <a:dgm id="{A5D946FC-176D-4D47-8EBA-AE22DE72D23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Credit Default Swap (CDS)</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818" y="2945248"/>
            <a:ext cx="2964007" cy="195624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11843" y="682105"/>
            <a:ext cx="3000375" cy="2035969"/>
          </a:xfrm>
          <a:prstGeom prst="rect">
            <a:avLst/>
          </a:prstGeom>
        </p:spPr>
      </p:pic>
      <p:sp>
        <p:nvSpPr>
          <p:cNvPr id="6" name="TextBox 5"/>
          <p:cNvSpPr txBox="1"/>
          <p:nvPr/>
        </p:nvSpPr>
        <p:spPr>
          <a:xfrm rot="20040776">
            <a:off x="1728736" y="1677865"/>
            <a:ext cx="2478053" cy="1081921"/>
          </a:xfrm>
          <a:prstGeom prst="leftArrow">
            <a:avLst>
              <a:gd name="adj1" fmla="val 54990"/>
              <a:gd name="adj2" fmla="val 50000"/>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300" dirty="0">
                <a:solidFill>
                  <a:schemeClr val="bg2">
                    <a:lumMod val="10000"/>
                  </a:schemeClr>
                </a:solidFill>
                <a:latin typeface="Franklin Gothic Heavy" panose="020B0903020102020204" pitchFamily="34" charset="0"/>
              </a:rPr>
              <a:t>BONDS</a:t>
            </a: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34433" y="3034402"/>
            <a:ext cx="3519829" cy="1921240"/>
          </a:xfrm>
          <a:prstGeom prst="rect">
            <a:avLst/>
          </a:prstGeom>
        </p:spPr>
      </p:pic>
      <p:sp>
        <p:nvSpPr>
          <p:cNvPr id="8" name="TextBox 7"/>
          <p:cNvSpPr txBox="1"/>
          <p:nvPr/>
        </p:nvSpPr>
        <p:spPr>
          <a:xfrm>
            <a:off x="3053800" y="3370874"/>
            <a:ext cx="2478053" cy="1081921"/>
          </a:xfrm>
          <a:prstGeom prst="leftArrow">
            <a:avLst>
              <a:gd name="adj1" fmla="val 54990"/>
              <a:gd name="adj2" fmla="val 50000"/>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3300" dirty="0">
                <a:solidFill>
                  <a:schemeClr val="bg2">
                    <a:lumMod val="10000"/>
                  </a:schemeClr>
                </a:solidFill>
                <a:latin typeface="Franklin Gothic Heavy" panose="020B0903020102020204" pitchFamily="34" charset="0"/>
              </a:rPr>
              <a:t>CDS</a:t>
            </a:r>
          </a:p>
        </p:txBody>
      </p:sp>
      <p:sp>
        <p:nvSpPr>
          <p:cNvPr id="10" name="TextBox 9"/>
          <p:cNvSpPr txBox="1"/>
          <p:nvPr/>
        </p:nvSpPr>
        <p:spPr>
          <a:xfrm>
            <a:off x="2784930" y="3488107"/>
            <a:ext cx="2478053" cy="1107996"/>
          </a:xfrm>
          <a:prstGeom prst="leftArrowCallou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3300" dirty="0">
                <a:solidFill>
                  <a:schemeClr val="bg1"/>
                </a:solidFill>
                <a:latin typeface="Franklin Gothic Heavy" panose="020B0903020102020204" pitchFamily="34" charset="0"/>
              </a:rPr>
              <a:t>Bond </a:t>
            </a:r>
          </a:p>
          <a:p>
            <a:pPr algn="ctr"/>
            <a:r>
              <a:rPr lang="en-US" sz="3300" dirty="0">
                <a:solidFill>
                  <a:schemeClr val="bg1"/>
                </a:solidFill>
                <a:latin typeface="Franklin Gothic Heavy" panose="020B0903020102020204" pitchFamily="34" charset="0"/>
              </a:rPr>
              <a:t>Money</a:t>
            </a:r>
          </a:p>
        </p:txBody>
      </p:sp>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81628" y="640946"/>
            <a:ext cx="2113550" cy="2113550"/>
          </a:xfrm>
          <a:prstGeom prst="rect">
            <a:avLst/>
          </a:prstGeom>
        </p:spPr>
      </p:pic>
      <p:sp>
        <p:nvSpPr>
          <p:cNvPr id="12" name="Rectangle 11"/>
          <p:cNvSpPr/>
          <p:nvPr/>
        </p:nvSpPr>
        <p:spPr>
          <a:xfrm>
            <a:off x="0" y="5016617"/>
            <a:ext cx="9144000" cy="1357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smtClean="0">
                <a:effectLst>
                  <a:outerShdw blurRad="38100" dist="38100" dir="2700000" algn="tl">
                    <a:srgbClr val="000000">
                      <a:alpha val="43137"/>
                    </a:srgbClr>
                  </a:outerShdw>
                </a:effectLst>
              </a:rPr>
              <a:t>Credit Default Swap agreement: against default “Risk”</a:t>
            </a:r>
          </a:p>
          <a:p>
            <a:pPr marL="285750" indent="-285750">
              <a:buFont typeface="Arial" panose="020B0604020202020204" pitchFamily="34" charset="0"/>
              <a:buChar char="•"/>
            </a:pPr>
            <a:r>
              <a:rPr lang="en-US" sz="2800" dirty="0" smtClean="0">
                <a:effectLst>
                  <a:outerShdw blurRad="38100" dist="38100" dir="2700000" algn="tl">
                    <a:srgbClr val="000000">
                      <a:alpha val="43137"/>
                    </a:srgbClr>
                  </a:outerShdw>
                </a:effectLst>
              </a:rPr>
              <a:t>Currency Swap agreement: against exchange rate “Volatility”</a:t>
            </a:r>
          </a:p>
          <a:p>
            <a:pPr marL="285750" indent="-285750">
              <a:buFont typeface="Arial" panose="020B0604020202020204" pitchFamily="34" charset="0"/>
              <a:buChar char="•"/>
            </a:pPr>
            <a:r>
              <a:rPr lang="en-US" sz="2800" dirty="0" smtClean="0">
                <a:effectLst>
                  <a:outerShdw blurRad="38100" dist="38100" dir="2700000" algn="tl">
                    <a:srgbClr val="000000">
                      <a:alpha val="43137"/>
                    </a:srgbClr>
                  </a:outerShdw>
                </a:effectLst>
              </a:rPr>
              <a:t>Interest swap agreement: against interest rate “Volatility”</a:t>
            </a:r>
            <a:endParaRPr lang="en-US" sz="2800" dirty="0">
              <a:effectLst>
                <a:outerShdw blurRad="38100" dist="38100" dir="2700000" algn="tl">
                  <a:srgbClr val="000000">
                    <a:alpha val="43137"/>
                  </a:srgbClr>
                </a:outerShdw>
              </a:effectLst>
            </a:endParaRPr>
          </a:p>
        </p:txBody>
      </p:sp>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94694" y="0"/>
            <a:ext cx="2598451" cy="2558562"/>
          </a:xfrm>
          <a:prstGeom prst="rect">
            <a:avLst/>
          </a:prstGeom>
        </p:spPr>
      </p:pic>
    </p:spTree>
    <p:extLst>
      <p:ext uri="{BB962C8B-B14F-4D97-AF65-F5344CB8AC3E}">
        <p14:creationId xmlns:p14="http://schemas.microsoft.com/office/powerpoint/2010/main" val="1948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1)">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bg/>
                                          </p:spTgt>
                                        </p:tgtEl>
                                        <p:attrNameLst>
                                          <p:attrName>style.visibility</p:attrName>
                                        </p:attrNameLst>
                                      </p:cBhvr>
                                      <p:to>
                                        <p:strVal val="visible"/>
                                      </p:to>
                                    </p:set>
                                    <p:animEffect transition="in" filter="fade">
                                      <p:cBhvr>
                                        <p:cTn id="29" dur="500"/>
                                        <p:tgtEl>
                                          <p:spTgt spid="12">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animEffect transition="in" filter="fade">
                                      <p:cBhvr>
                                        <p:cTn id="39" dur="500"/>
                                        <p:tgtEl>
                                          <p:spTgt spid="12">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xEl>
                                              <p:pRg st="2" end="2"/>
                                            </p:txEl>
                                          </p:spTgt>
                                        </p:tgtEl>
                                        <p:attrNameLst>
                                          <p:attrName>style.visibility</p:attrName>
                                        </p:attrNameLst>
                                      </p:cBhvr>
                                      <p:to>
                                        <p:strVal val="visible"/>
                                      </p:to>
                                    </p:set>
                                    <p:animEffect transition="in" filter="fade">
                                      <p:cBhvr>
                                        <p:cTn id="44"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4231872926"/>
              </p:ext>
            </p:extLst>
          </p:nvPr>
        </p:nvGraphicFramePr>
        <p:xfrm>
          <a:off x="3666392" y="140677"/>
          <a:ext cx="5477608" cy="3244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690272792"/>
              </p:ext>
            </p:extLst>
          </p:nvPr>
        </p:nvGraphicFramePr>
        <p:xfrm>
          <a:off x="-298939" y="2145322"/>
          <a:ext cx="6137032" cy="42818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Frame 5"/>
          <p:cNvSpPr/>
          <p:nvPr/>
        </p:nvSpPr>
        <p:spPr>
          <a:xfrm>
            <a:off x="3666392" y="1767254"/>
            <a:ext cx="2567354" cy="4193932"/>
          </a:xfrm>
          <a:prstGeom prst="frame">
            <a:avLst>
              <a:gd name="adj1" fmla="val 3596"/>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7" name="Rectangular Callout 6"/>
          <p:cNvSpPr/>
          <p:nvPr/>
        </p:nvSpPr>
        <p:spPr>
          <a:xfrm>
            <a:off x="6479930" y="3455377"/>
            <a:ext cx="2664069" cy="3392261"/>
          </a:xfrm>
          <a:prstGeom prst="wedgeRectCallout">
            <a:avLst>
              <a:gd name="adj1" fmla="val -62428"/>
              <a:gd name="adj2" fmla="val -30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Budget-2017</a:t>
            </a:r>
          </a:p>
          <a:p>
            <a:pPr algn="ctr"/>
            <a:r>
              <a:rPr lang="en-US" sz="3200" dirty="0" smtClean="0">
                <a:effectLst>
                  <a:outerShdw blurRad="38100" dist="38100" dir="2700000" algn="tl">
                    <a:srgbClr val="000000">
                      <a:alpha val="43137"/>
                    </a:srgbClr>
                  </a:outerShdw>
                </a:effectLst>
              </a:rPr>
              <a:t>Will integrate these two, and E-NAM…better prices to farmers</a:t>
            </a:r>
            <a:endParaRPr lang="en-US" sz="3200"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0" y="0"/>
            <a:ext cx="2189605" cy="3455377"/>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822256" y="5215410"/>
            <a:ext cx="1657675" cy="1632228"/>
          </a:xfrm>
          <a:prstGeom prst="rect">
            <a:avLst/>
          </a:prstGeom>
        </p:spPr>
      </p:pic>
    </p:spTree>
    <p:extLst>
      <p:ext uri="{BB962C8B-B14F-4D97-AF65-F5344CB8AC3E}">
        <p14:creationId xmlns:p14="http://schemas.microsoft.com/office/powerpoint/2010/main" val="18923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51F6D61-9458-49BE-82DA-743ED8EC8523}"/>
                                            </p:graphicEl>
                                          </p:spTgt>
                                        </p:tgtEl>
                                        <p:attrNameLst>
                                          <p:attrName>style.visibility</p:attrName>
                                        </p:attrNameLst>
                                      </p:cBhvr>
                                      <p:to>
                                        <p:strVal val="visible"/>
                                      </p:to>
                                    </p:set>
                                    <p:animEffect transition="in" filter="fade">
                                      <p:cBhvr>
                                        <p:cTn id="7" dur="500"/>
                                        <p:tgtEl>
                                          <p:spTgt spid="5">
                                            <p:graphicEl>
                                              <a:dgm id="{C51F6D61-9458-49BE-82DA-743ED8EC852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68039357-F385-4413-9661-648C667EA655}"/>
                                            </p:graphicEl>
                                          </p:spTgt>
                                        </p:tgtEl>
                                        <p:attrNameLst>
                                          <p:attrName>style.visibility</p:attrName>
                                        </p:attrNameLst>
                                      </p:cBhvr>
                                      <p:to>
                                        <p:strVal val="visible"/>
                                      </p:to>
                                    </p:set>
                                    <p:animEffect transition="in" filter="fade">
                                      <p:cBhvr>
                                        <p:cTn id="10" dur="500"/>
                                        <p:tgtEl>
                                          <p:spTgt spid="5">
                                            <p:graphicEl>
                                              <a:dgm id="{68039357-F385-4413-9661-648C667EA655}"/>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069A38C7-E225-4D85-85FC-D1E4E441A292}"/>
                                            </p:graphicEl>
                                          </p:spTgt>
                                        </p:tgtEl>
                                        <p:attrNameLst>
                                          <p:attrName>style.visibility</p:attrName>
                                        </p:attrNameLst>
                                      </p:cBhvr>
                                      <p:to>
                                        <p:strVal val="visible"/>
                                      </p:to>
                                    </p:set>
                                    <p:animEffect transition="in" filter="fade">
                                      <p:cBhvr>
                                        <p:cTn id="13" dur="500"/>
                                        <p:tgtEl>
                                          <p:spTgt spid="5">
                                            <p:graphicEl>
                                              <a:dgm id="{069A38C7-E225-4D85-85FC-D1E4E441A292}"/>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7240CA15-2CCE-48DF-92F6-613AF3A0D5B1}"/>
                                            </p:graphicEl>
                                          </p:spTgt>
                                        </p:tgtEl>
                                        <p:attrNameLst>
                                          <p:attrName>style.visibility</p:attrName>
                                        </p:attrNameLst>
                                      </p:cBhvr>
                                      <p:to>
                                        <p:strVal val="visible"/>
                                      </p:to>
                                    </p:set>
                                    <p:animEffect transition="in" filter="fade">
                                      <p:cBhvr>
                                        <p:cTn id="18" dur="500"/>
                                        <p:tgtEl>
                                          <p:spTgt spid="5">
                                            <p:graphicEl>
                                              <a:dgm id="{7240CA15-2CCE-48DF-92F6-613AF3A0D5B1}"/>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C3FAB6C-E320-4865-9595-B8B5E87E74A6}"/>
                                            </p:graphicEl>
                                          </p:spTgt>
                                        </p:tgtEl>
                                        <p:attrNameLst>
                                          <p:attrName>style.visibility</p:attrName>
                                        </p:attrNameLst>
                                      </p:cBhvr>
                                      <p:to>
                                        <p:strVal val="visible"/>
                                      </p:to>
                                    </p:set>
                                    <p:animEffect transition="in" filter="fade">
                                      <p:cBhvr>
                                        <p:cTn id="21" dur="500"/>
                                        <p:tgtEl>
                                          <p:spTgt spid="5">
                                            <p:graphicEl>
                                              <a:dgm id="{9C3FAB6C-E320-4865-9595-B8B5E87E74A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C46D40EE-4040-46B6-B598-8CD6ED77F885}"/>
                                            </p:graphicEl>
                                          </p:spTgt>
                                        </p:tgtEl>
                                        <p:attrNameLst>
                                          <p:attrName>style.visibility</p:attrName>
                                        </p:attrNameLst>
                                      </p:cBhvr>
                                      <p:to>
                                        <p:strVal val="visible"/>
                                      </p:to>
                                    </p:set>
                                    <p:animEffect transition="in" filter="fade">
                                      <p:cBhvr>
                                        <p:cTn id="24" dur="500"/>
                                        <p:tgtEl>
                                          <p:spTgt spid="5">
                                            <p:graphicEl>
                                              <a:dgm id="{C46D40EE-4040-46B6-B598-8CD6ED77F885}"/>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8EBD4861-ED60-4A94-8F86-7BD9DE7853C0}"/>
                                            </p:graphicEl>
                                          </p:spTgt>
                                        </p:tgtEl>
                                        <p:attrNameLst>
                                          <p:attrName>style.visibility</p:attrName>
                                        </p:attrNameLst>
                                      </p:cBhvr>
                                      <p:to>
                                        <p:strVal val="visible"/>
                                      </p:to>
                                    </p:set>
                                    <p:animEffect transition="in" filter="fade">
                                      <p:cBhvr>
                                        <p:cTn id="27" dur="500"/>
                                        <p:tgtEl>
                                          <p:spTgt spid="5">
                                            <p:graphicEl>
                                              <a:dgm id="{8EBD4861-ED60-4A94-8F86-7BD9DE7853C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75A27F3D-0079-4793-91E2-AABB10CF0B1E}"/>
                                            </p:graphicEl>
                                          </p:spTgt>
                                        </p:tgtEl>
                                        <p:attrNameLst>
                                          <p:attrName>style.visibility</p:attrName>
                                        </p:attrNameLst>
                                      </p:cBhvr>
                                      <p:to>
                                        <p:strVal val="visible"/>
                                      </p:to>
                                    </p:set>
                                    <p:animEffect transition="in" filter="fade">
                                      <p:cBhvr>
                                        <p:cTn id="32" dur="500"/>
                                        <p:tgtEl>
                                          <p:spTgt spid="5">
                                            <p:graphicEl>
                                              <a:dgm id="{75A27F3D-0079-4793-91E2-AABB10CF0B1E}"/>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9B07EFD5-EA7B-4235-8ECC-736F8BA1DB14}"/>
                                            </p:graphicEl>
                                          </p:spTgt>
                                        </p:tgtEl>
                                        <p:attrNameLst>
                                          <p:attrName>style.visibility</p:attrName>
                                        </p:attrNameLst>
                                      </p:cBhvr>
                                      <p:to>
                                        <p:strVal val="visible"/>
                                      </p:to>
                                    </p:set>
                                    <p:animEffect transition="in" filter="fade">
                                      <p:cBhvr>
                                        <p:cTn id="35" dur="500"/>
                                        <p:tgtEl>
                                          <p:spTgt spid="5">
                                            <p:graphicEl>
                                              <a:dgm id="{9B07EFD5-EA7B-4235-8ECC-736F8BA1DB14}"/>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A639DB51-F118-473F-97F2-F81DEE6630DD}"/>
                                            </p:graphicEl>
                                          </p:spTgt>
                                        </p:tgtEl>
                                        <p:attrNameLst>
                                          <p:attrName>style.visibility</p:attrName>
                                        </p:attrNameLst>
                                      </p:cBhvr>
                                      <p:to>
                                        <p:strVal val="visible"/>
                                      </p:to>
                                    </p:set>
                                    <p:animEffect transition="in" filter="fade">
                                      <p:cBhvr>
                                        <p:cTn id="38" dur="500"/>
                                        <p:tgtEl>
                                          <p:spTgt spid="5">
                                            <p:graphicEl>
                                              <a:dgm id="{A639DB51-F118-473F-97F2-F81DEE6630DD}"/>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A76C5DF4-328A-4274-9EA5-1D0E3E0D4CE6}"/>
                                            </p:graphicEl>
                                          </p:spTgt>
                                        </p:tgtEl>
                                        <p:attrNameLst>
                                          <p:attrName>style.visibility</p:attrName>
                                        </p:attrNameLst>
                                      </p:cBhvr>
                                      <p:to>
                                        <p:strVal val="visible"/>
                                      </p:to>
                                    </p:set>
                                    <p:animEffect transition="in" filter="fade">
                                      <p:cBhvr>
                                        <p:cTn id="41" dur="500"/>
                                        <p:tgtEl>
                                          <p:spTgt spid="5">
                                            <p:graphicEl>
                                              <a:dgm id="{A76C5DF4-328A-4274-9EA5-1D0E3E0D4CE6}"/>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B58844C8-2748-4999-8EB7-523E86FDF3BF}"/>
                                            </p:graphicEl>
                                          </p:spTgt>
                                        </p:tgtEl>
                                        <p:attrNameLst>
                                          <p:attrName>style.visibility</p:attrName>
                                        </p:attrNameLst>
                                      </p:cBhvr>
                                      <p:to>
                                        <p:strVal val="visible"/>
                                      </p:to>
                                    </p:set>
                                    <p:animEffect transition="in" filter="fade">
                                      <p:cBhvr>
                                        <p:cTn id="46" dur="500"/>
                                        <p:tgtEl>
                                          <p:spTgt spid="5">
                                            <p:graphicEl>
                                              <a:dgm id="{B58844C8-2748-4999-8EB7-523E86FDF3BF}"/>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5A52B87A-2369-4B89-8BCC-7FFF1B44CB68}"/>
                                            </p:graphicEl>
                                          </p:spTgt>
                                        </p:tgtEl>
                                        <p:attrNameLst>
                                          <p:attrName>style.visibility</p:attrName>
                                        </p:attrNameLst>
                                      </p:cBhvr>
                                      <p:to>
                                        <p:strVal val="visible"/>
                                      </p:to>
                                    </p:set>
                                    <p:animEffect transition="in" filter="fade">
                                      <p:cBhvr>
                                        <p:cTn id="49" dur="500"/>
                                        <p:tgtEl>
                                          <p:spTgt spid="5">
                                            <p:graphicEl>
                                              <a:dgm id="{5A52B87A-2369-4B89-8BCC-7FFF1B44CB68}"/>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graphicEl>
                                              <a:dgm id="{3DBF0BE0-F285-49F3-AEFA-0D8BD405EE0A}"/>
                                            </p:graphicEl>
                                          </p:spTgt>
                                        </p:tgtEl>
                                        <p:attrNameLst>
                                          <p:attrName>style.visibility</p:attrName>
                                        </p:attrNameLst>
                                      </p:cBhvr>
                                      <p:to>
                                        <p:strVal val="visible"/>
                                      </p:to>
                                    </p:set>
                                    <p:animEffect transition="in" filter="fade">
                                      <p:cBhvr>
                                        <p:cTn id="52" dur="500"/>
                                        <p:tgtEl>
                                          <p:spTgt spid="5">
                                            <p:graphicEl>
                                              <a:dgm id="{3DBF0BE0-F285-49F3-AEFA-0D8BD405EE0A}"/>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087C7168-8549-4682-8985-C1DB7F2866AD}"/>
                                            </p:graphicEl>
                                          </p:spTgt>
                                        </p:tgtEl>
                                        <p:attrNameLst>
                                          <p:attrName>style.visibility</p:attrName>
                                        </p:attrNameLst>
                                      </p:cBhvr>
                                      <p:to>
                                        <p:strVal val="visible"/>
                                      </p:to>
                                    </p:set>
                                    <p:animEffect transition="in" filter="fade">
                                      <p:cBhvr>
                                        <p:cTn id="55" dur="500"/>
                                        <p:tgtEl>
                                          <p:spTgt spid="5">
                                            <p:graphicEl>
                                              <a:dgm id="{087C7168-8549-4682-8985-C1DB7F2866AD}"/>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68039357-F385-4413-9661-648C667EA655}"/>
                                            </p:graphicEl>
                                          </p:spTgt>
                                        </p:tgtEl>
                                        <p:attrNameLst>
                                          <p:attrName>style.visibility</p:attrName>
                                        </p:attrNameLst>
                                      </p:cBhvr>
                                      <p:to>
                                        <p:strVal val="visible"/>
                                      </p:to>
                                    </p:set>
                                    <p:animEffect transition="in" filter="fade">
                                      <p:cBhvr>
                                        <p:cTn id="60" dur="500"/>
                                        <p:tgtEl>
                                          <p:spTgt spid="4">
                                            <p:graphicEl>
                                              <a:dgm id="{68039357-F385-4413-9661-648C667EA655}"/>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C51F6D61-9458-49BE-82DA-743ED8EC8523}"/>
                                            </p:graphicEl>
                                          </p:spTgt>
                                        </p:tgtEl>
                                        <p:attrNameLst>
                                          <p:attrName>style.visibility</p:attrName>
                                        </p:attrNameLst>
                                      </p:cBhvr>
                                      <p:to>
                                        <p:strVal val="visible"/>
                                      </p:to>
                                    </p:set>
                                    <p:animEffect transition="in" filter="fade">
                                      <p:cBhvr>
                                        <p:cTn id="63" dur="500"/>
                                        <p:tgtEl>
                                          <p:spTgt spid="4">
                                            <p:graphicEl>
                                              <a:dgm id="{C51F6D61-9458-49BE-82DA-743ED8EC8523}"/>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069A38C7-E225-4D85-85FC-D1E4E441A292}"/>
                                            </p:graphicEl>
                                          </p:spTgt>
                                        </p:tgtEl>
                                        <p:attrNameLst>
                                          <p:attrName>style.visibility</p:attrName>
                                        </p:attrNameLst>
                                      </p:cBhvr>
                                      <p:to>
                                        <p:strVal val="visible"/>
                                      </p:to>
                                    </p:set>
                                    <p:animEffect transition="in" filter="fade">
                                      <p:cBhvr>
                                        <p:cTn id="66" dur="500"/>
                                        <p:tgtEl>
                                          <p:spTgt spid="4">
                                            <p:graphicEl>
                                              <a:dgm id="{069A38C7-E225-4D85-85FC-D1E4E441A292}"/>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0C8D1586-1295-44C9-B440-341EDE52E882}"/>
                                            </p:graphicEl>
                                          </p:spTgt>
                                        </p:tgtEl>
                                        <p:attrNameLst>
                                          <p:attrName>style.visibility</p:attrName>
                                        </p:attrNameLst>
                                      </p:cBhvr>
                                      <p:to>
                                        <p:strVal val="visible"/>
                                      </p:to>
                                    </p:set>
                                    <p:animEffect transition="in" filter="fade">
                                      <p:cBhvr>
                                        <p:cTn id="71" dur="500"/>
                                        <p:tgtEl>
                                          <p:spTgt spid="4">
                                            <p:graphicEl>
                                              <a:dgm id="{0C8D1586-1295-44C9-B440-341EDE52E882}"/>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612EAB34-5A12-47B0-9FD0-6ADEB651FD0F}"/>
                                            </p:graphicEl>
                                          </p:spTgt>
                                        </p:tgtEl>
                                        <p:attrNameLst>
                                          <p:attrName>style.visibility</p:attrName>
                                        </p:attrNameLst>
                                      </p:cBhvr>
                                      <p:to>
                                        <p:strVal val="visible"/>
                                      </p:to>
                                    </p:set>
                                    <p:animEffect transition="in" filter="fade">
                                      <p:cBhvr>
                                        <p:cTn id="74" dur="500"/>
                                        <p:tgtEl>
                                          <p:spTgt spid="4">
                                            <p:graphicEl>
                                              <a:dgm id="{612EAB34-5A12-47B0-9FD0-6ADEB651FD0F}"/>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CEF86232-AB25-4374-BE04-63633329295A}"/>
                                            </p:graphicEl>
                                          </p:spTgt>
                                        </p:tgtEl>
                                        <p:attrNameLst>
                                          <p:attrName>style.visibility</p:attrName>
                                        </p:attrNameLst>
                                      </p:cBhvr>
                                      <p:to>
                                        <p:strVal val="visible"/>
                                      </p:to>
                                    </p:set>
                                    <p:animEffect transition="in" filter="fade">
                                      <p:cBhvr>
                                        <p:cTn id="77" dur="500"/>
                                        <p:tgtEl>
                                          <p:spTgt spid="4">
                                            <p:graphicEl>
                                              <a:dgm id="{CEF86232-AB25-4374-BE04-63633329295A}"/>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1E704DD4-DD81-4A8D-AF3E-E44AAA3F5368}"/>
                                            </p:graphicEl>
                                          </p:spTgt>
                                        </p:tgtEl>
                                        <p:attrNameLst>
                                          <p:attrName>style.visibility</p:attrName>
                                        </p:attrNameLst>
                                      </p:cBhvr>
                                      <p:to>
                                        <p:strVal val="visible"/>
                                      </p:to>
                                    </p:set>
                                    <p:animEffect transition="in" filter="fade">
                                      <p:cBhvr>
                                        <p:cTn id="80" dur="500"/>
                                        <p:tgtEl>
                                          <p:spTgt spid="4">
                                            <p:graphicEl>
                                              <a:dgm id="{1E704DD4-DD81-4A8D-AF3E-E44AAA3F5368}"/>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7A03052C-0D84-463B-9922-E30337A221A4}"/>
                                            </p:graphicEl>
                                          </p:spTgt>
                                        </p:tgtEl>
                                        <p:attrNameLst>
                                          <p:attrName>style.visibility</p:attrName>
                                        </p:attrNameLst>
                                      </p:cBhvr>
                                      <p:to>
                                        <p:strVal val="visible"/>
                                      </p:to>
                                    </p:set>
                                    <p:animEffect transition="in" filter="fade">
                                      <p:cBhvr>
                                        <p:cTn id="85" dur="500"/>
                                        <p:tgtEl>
                                          <p:spTgt spid="4">
                                            <p:graphicEl>
                                              <a:dgm id="{7A03052C-0D84-463B-9922-E30337A221A4}"/>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B4DA93D6-8E6D-47F7-9706-98EBF64893CA}"/>
                                            </p:graphicEl>
                                          </p:spTgt>
                                        </p:tgtEl>
                                        <p:attrNameLst>
                                          <p:attrName>style.visibility</p:attrName>
                                        </p:attrNameLst>
                                      </p:cBhvr>
                                      <p:to>
                                        <p:strVal val="visible"/>
                                      </p:to>
                                    </p:set>
                                    <p:animEffect transition="in" filter="fade">
                                      <p:cBhvr>
                                        <p:cTn id="88" dur="500"/>
                                        <p:tgtEl>
                                          <p:spTgt spid="4">
                                            <p:graphicEl>
                                              <a:dgm id="{B4DA93D6-8E6D-47F7-9706-98EBF64893CA}"/>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BB6FCFB3-DF52-48C3-B1A9-73C68BFF50DD}"/>
                                            </p:graphicEl>
                                          </p:spTgt>
                                        </p:tgtEl>
                                        <p:attrNameLst>
                                          <p:attrName>style.visibility</p:attrName>
                                        </p:attrNameLst>
                                      </p:cBhvr>
                                      <p:to>
                                        <p:strVal val="visible"/>
                                      </p:to>
                                    </p:set>
                                    <p:animEffect transition="in" filter="fade">
                                      <p:cBhvr>
                                        <p:cTn id="91" dur="500"/>
                                        <p:tgtEl>
                                          <p:spTgt spid="4">
                                            <p:graphicEl>
                                              <a:dgm id="{BB6FCFB3-DF52-48C3-B1A9-73C68BFF50DD}"/>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EA8E5CDF-E54D-4444-A800-4C34C4C6C3A5}"/>
                                            </p:graphicEl>
                                          </p:spTgt>
                                        </p:tgtEl>
                                        <p:attrNameLst>
                                          <p:attrName>style.visibility</p:attrName>
                                        </p:attrNameLst>
                                      </p:cBhvr>
                                      <p:to>
                                        <p:strVal val="visible"/>
                                      </p:to>
                                    </p:set>
                                    <p:animEffect transition="in" filter="fade">
                                      <p:cBhvr>
                                        <p:cTn id="94" dur="500"/>
                                        <p:tgtEl>
                                          <p:spTgt spid="4">
                                            <p:graphicEl>
                                              <a:dgm id="{EA8E5CDF-E54D-4444-A800-4C34C4C6C3A5}"/>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21" presetClass="entr" presetSubtype="1"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wheel(1)">
                                      <p:cBhvr>
                                        <p:cTn id="99" dur="2000"/>
                                        <p:tgtEl>
                                          <p:spTgt spid="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wipe(down)">
                                      <p:cBhvr>
                                        <p:cTn id="104" dur="500"/>
                                        <p:tgtEl>
                                          <p:spTgt spid="7"/>
                                        </p:tgtEl>
                                      </p:cBhvr>
                                    </p:animEffect>
                                  </p:childTnLst>
                                </p:cTn>
                              </p:par>
                              <p:par>
                                <p:cTn id="105" presetID="22" presetClass="entr" presetSubtype="4" fill="hold" nodeType="with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wipe(down)">
                                      <p:cBhvr>
                                        <p:cTn id="10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Sub>
          <a:bldDgm bld="one"/>
        </p:bldSub>
      </p:bldGraphic>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2068" b="8579"/>
          <a:stretch/>
        </p:blipFill>
        <p:spPr>
          <a:xfrm>
            <a:off x="-17586" y="298527"/>
            <a:ext cx="9161585" cy="599676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996318311"/>
              </p:ext>
            </p:extLst>
          </p:nvPr>
        </p:nvGraphicFramePr>
        <p:xfrm>
          <a:off x="-17587" y="795523"/>
          <a:ext cx="9152793" cy="5499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a:xfrm>
            <a:off x="0" y="0"/>
            <a:ext cx="9144000" cy="795523"/>
          </a:xfrm>
          <a:ln/>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r>
              <a:rPr lang="en-US" dirty="0" smtClean="0"/>
              <a:t>BES171: </a:t>
            </a:r>
            <a:r>
              <a:rPr lang="en-US" strike="sngStrike" dirty="0" smtClean="0"/>
              <a:t>1) Banking </a:t>
            </a:r>
            <a:r>
              <a:rPr lang="en-US" dirty="0" smtClean="0"/>
              <a:t>2) </a:t>
            </a:r>
            <a:r>
              <a:rPr lang="en-US" dirty="0" smtClean="0">
                <a:solidFill>
                  <a:srgbClr val="FFFF00"/>
                </a:solidFill>
              </a:rPr>
              <a:t>Finance</a:t>
            </a:r>
            <a:r>
              <a:rPr lang="en-US" dirty="0" smtClean="0"/>
              <a:t> 3) Insurance 4) Financial Inclusion</a:t>
            </a:r>
            <a:endParaRPr lang="en-US" dirty="0"/>
          </a:p>
        </p:txBody>
      </p:sp>
    </p:spTree>
    <p:extLst>
      <p:ext uri="{BB962C8B-B14F-4D97-AF65-F5344CB8AC3E}">
        <p14:creationId xmlns:p14="http://schemas.microsoft.com/office/powerpoint/2010/main" val="19392797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434DFA9-40EA-4796-B51F-E4D5284B8A8D}"/>
                                            </p:graphicEl>
                                          </p:spTgt>
                                        </p:tgtEl>
                                        <p:attrNameLst>
                                          <p:attrName>style.visibility</p:attrName>
                                        </p:attrNameLst>
                                      </p:cBhvr>
                                      <p:to>
                                        <p:strVal val="visible"/>
                                      </p:to>
                                    </p:set>
                                    <p:animEffect transition="in" filter="fade">
                                      <p:cBhvr>
                                        <p:cTn id="7" dur="500"/>
                                        <p:tgtEl>
                                          <p:spTgt spid="4">
                                            <p:graphicEl>
                                              <a:dgm id="{3434DFA9-40EA-4796-B51F-E4D5284B8A8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1BA93612-E4C7-4B0C-9D46-3DFB65FD6C06}"/>
                                            </p:graphicEl>
                                          </p:spTgt>
                                        </p:tgtEl>
                                        <p:attrNameLst>
                                          <p:attrName>style.visibility</p:attrName>
                                        </p:attrNameLst>
                                      </p:cBhvr>
                                      <p:to>
                                        <p:strVal val="visible"/>
                                      </p:to>
                                    </p:set>
                                    <p:animEffect transition="in" filter="fade">
                                      <p:cBhvr>
                                        <p:cTn id="10" dur="500"/>
                                        <p:tgtEl>
                                          <p:spTgt spid="4">
                                            <p:graphicEl>
                                              <a:dgm id="{1BA93612-E4C7-4B0C-9D46-3DFB65FD6C0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FF6176CA-B3C9-479D-86DD-F35678D6C01F}"/>
                                            </p:graphicEl>
                                          </p:spTgt>
                                        </p:tgtEl>
                                        <p:attrNameLst>
                                          <p:attrName>style.visibility</p:attrName>
                                        </p:attrNameLst>
                                      </p:cBhvr>
                                      <p:to>
                                        <p:strVal val="visible"/>
                                      </p:to>
                                    </p:set>
                                    <p:animEffect transition="in" filter="fade">
                                      <p:cBhvr>
                                        <p:cTn id="15" dur="500"/>
                                        <p:tgtEl>
                                          <p:spTgt spid="4">
                                            <p:graphicEl>
                                              <a:dgm id="{FF6176CA-B3C9-479D-86DD-F35678D6C01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22C695FB-A3BE-4DE4-A5C4-F280F32C5459}"/>
                                            </p:graphicEl>
                                          </p:spTgt>
                                        </p:tgtEl>
                                        <p:attrNameLst>
                                          <p:attrName>style.visibility</p:attrName>
                                        </p:attrNameLst>
                                      </p:cBhvr>
                                      <p:to>
                                        <p:strVal val="visible"/>
                                      </p:to>
                                    </p:set>
                                    <p:animEffect transition="in" filter="fade">
                                      <p:cBhvr>
                                        <p:cTn id="18" dur="500"/>
                                        <p:tgtEl>
                                          <p:spTgt spid="4">
                                            <p:graphicEl>
                                              <a:dgm id="{22C695FB-A3BE-4DE4-A5C4-F280F32C545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D22EB30C-7667-4F83-A74C-F8A1FF46C480}"/>
                                            </p:graphicEl>
                                          </p:spTgt>
                                        </p:tgtEl>
                                        <p:attrNameLst>
                                          <p:attrName>style.visibility</p:attrName>
                                        </p:attrNameLst>
                                      </p:cBhvr>
                                      <p:to>
                                        <p:strVal val="visible"/>
                                      </p:to>
                                    </p:set>
                                    <p:animEffect transition="in" filter="fade">
                                      <p:cBhvr>
                                        <p:cTn id="23" dur="500"/>
                                        <p:tgtEl>
                                          <p:spTgt spid="4">
                                            <p:graphicEl>
                                              <a:dgm id="{D22EB30C-7667-4F83-A74C-F8A1FF46C48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6DAE3FF7-3317-4963-A821-74869F1C6381}"/>
                                            </p:graphicEl>
                                          </p:spTgt>
                                        </p:tgtEl>
                                        <p:attrNameLst>
                                          <p:attrName>style.visibility</p:attrName>
                                        </p:attrNameLst>
                                      </p:cBhvr>
                                      <p:to>
                                        <p:strVal val="visible"/>
                                      </p:to>
                                    </p:set>
                                    <p:animEffect transition="in" filter="fade">
                                      <p:cBhvr>
                                        <p:cTn id="26" dur="500"/>
                                        <p:tgtEl>
                                          <p:spTgt spid="4">
                                            <p:graphicEl>
                                              <a:dgm id="{6DAE3FF7-3317-4963-A821-74869F1C6381}"/>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0DEC6CA7-6F93-4E4E-A96F-890A28878F25}"/>
                                            </p:graphicEl>
                                          </p:spTgt>
                                        </p:tgtEl>
                                        <p:attrNameLst>
                                          <p:attrName>style.visibility</p:attrName>
                                        </p:attrNameLst>
                                      </p:cBhvr>
                                      <p:to>
                                        <p:strVal val="visible"/>
                                      </p:to>
                                    </p:set>
                                    <p:animEffect transition="in" filter="fade">
                                      <p:cBhvr>
                                        <p:cTn id="31" dur="500"/>
                                        <p:tgtEl>
                                          <p:spTgt spid="4">
                                            <p:graphicEl>
                                              <a:dgm id="{0DEC6CA7-6F93-4E4E-A96F-890A28878F25}"/>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A5515738-6F2E-4B10-804A-C3C185AC450B}"/>
                                            </p:graphicEl>
                                          </p:spTgt>
                                        </p:tgtEl>
                                        <p:attrNameLst>
                                          <p:attrName>style.visibility</p:attrName>
                                        </p:attrNameLst>
                                      </p:cBhvr>
                                      <p:to>
                                        <p:strVal val="visible"/>
                                      </p:to>
                                    </p:set>
                                    <p:animEffect transition="in" filter="fade">
                                      <p:cBhvr>
                                        <p:cTn id="34" dur="500"/>
                                        <p:tgtEl>
                                          <p:spTgt spid="4">
                                            <p:graphicEl>
                                              <a:dgm id="{A5515738-6F2E-4B10-804A-C3C185AC450B}"/>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64421D36-0638-4CBA-9321-4513D9877EB1}"/>
                                            </p:graphicEl>
                                          </p:spTgt>
                                        </p:tgtEl>
                                        <p:attrNameLst>
                                          <p:attrName>style.visibility</p:attrName>
                                        </p:attrNameLst>
                                      </p:cBhvr>
                                      <p:to>
                                        <p:strVal val="visible"/>
                                      </p:to>
                                    </p:set>
                                    <p:animEffect transition="in" filter="fade">
                                      <p:cBhvr>
                                        <p:cTn id="39" dur="500"/>
                                        <p:tgtEl>
                                          <p:spTgt spid="4">
                                            <p:graphicEl>
                                              <a:dgm id="{64421D36-0638-4CBA-9321-4513D9877EB1}"/>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3BFED663-079D-4FD3-9E15-C6F2BBF7EF9D}"/>
                                            </p:graphicEl>
                                          </p:spTgt>
                                        </p:tgtEl>
                                        <p:attrNameLst>
                                          <p:attrName>style.visibility</p:attrName>
                                        </p:attrNameLst>
                                      </p:cBhvr>
                                      <p:to>
                                        <p:strVal val="visible"/>
                                      </p:to>
                                    </p:set>
                                    <p:animEffect transition="in" filter="fade">
                                      <p:cBhvr>
                                        <p:cTn id="42" dur="500"/>
                                        <p:tgtEl>
                                          <p:spTgt spid="4">
                                            <p:graphicEl>
                                              <a:dgm id="{3BFED663-079D-4FD3-9E15-C6F2BBF7EF9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2A9EB252-9A7D-4B64-84F1-6587D40CB684}"/>
                                            </p:graphicEl>
                                          </p:spTgt>
                                        </p:tgtEl>
                                        <p:attrNameLst>
                                          <p:attrName>style.visibility</p:attrName>
                                        </p:attrNameLst>
                                      </p:cBhvr>
                                      <p:to>
                                        <p:strVal val="visible"/>
                                      </p:to>
                                    </p:set>
                                    <p:animEffect transition="in" filter="fade">
                                      <p:cBhvr>
                                        <p:cTn id="47" dur="500"/>
                                        <p:tgtEl>
                                          <p:spTgt spid="4">
                                            <p:graphicEl>
                                              <a:dgm id="{2A9EB252-9A7D-4B64-84F1-6587D40CB684}"/>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485E76A2-BCEC-47ED-9433-5873ABACFE04}"/>
                                            </p:graphicEl>
                                          </p:spTgt>
                                        </p:tgtEl>
                                        <p:attrNameLst>
                                          <p:attrName>style.visibility</p:attrName>
                                        </p:attrNameLst>
                                      </p:cBhvr>
                                      <p:to>
                                        <p:strVal val="visible"/>
                                      </p:to>
                                    </p:set>
                                    <p:animEffect transition="in" filter="fade">
                                      <p:cBhvr>
                                        <p:cTn id="50" dur="500"/>
                                        <p:tgtEl>
                                          <p:spTgt spid="4">
                                            <p:graphicEl>
                                              <a:dgm id="{485E76A2-BCEC-47ED-9433-5873ABACFE04}"/>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36882F3D-4D9D-4038-ABF4-E27286440033}"/>
                                            </p:graphicEl>
                                          </p:spTgt>
                                        </p:tgtEl>
                                        <p:attrNameLst>
                                          <p:attrName>style.visibility</p:attrName>
                                        </p:attrNameLst>
                                      </p:cBhvr>
                                      <p:to>
                                        <p:strVal val="visible"/>
                                      </p:to>
                                    </p:set>
                                    <p:animEffect transition="in" filter="fade">
                                      <p:cBhvr>
                                        <p:cTn id="55" dur="500"/>
                                        <p:tgtEl>
                                          <p:spTgt spid="4">
                                            <p:graphicEl>
                                              <a:dgm id="{36882F3D-4D9D-4038-ABF4-E27286440033}"/>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FC80949A-99E9-4B55-9DBF-A396E1159C4F}"/>
                                            </p:graphicEl>
                                          </p:spTgt>
                                        </p:tgtEl>
                                        <p:attrNameLst>
                                          <p:attrName>style.visibility</p:attrName>
                                        </p:attrNameLst>
                                      </p:cBhvr>
                                      <p:to>
                                        <p:strVal val="visible"/>
                                      </p:to>
                                    </p:set>
                                    <p:animEffect transition="in" filter="fade">
                                      <p:cBhvr>
                                        <p:cTn id="58" dur="500"/>
                                        <p:tgtEl>
                                          <p:spTgt spid="4">
                                            <p:graphicEl>
                                              <a:dgm id="{FC80949A-99E9-4B55-9DBF-A396E1159C4F}"/>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graphicEl>
                                              <a:dgm id="{77582C9D-AF10-44CC-BA18-7B1C2EB052ED}"/>
                                            </p:graphicEl>
                                          </p:spTgt>
                                        </p:tgtEl>
                                        <p:attrNameLst>
                                          <p:attrName>style.visibility</p:attrName>
                                        </p:attrNameLst>
                                      </p:cBhvr>
                                      <p:to>
                                        <p:strVal val="visible"/>
                                      </p:to>
                                    </p:set>
                                    <p:animEffect transition="in" filter="fade">
                                      <p:cBhvr>
                                        <p:cTn id="63" dur="500"/>
                                        <p:tgtEl>
                                          <p:spTgt spid="4">
                                            <p:graphicEl>
                                              <a:dgm id="{77582C9D-AF10-44CC-BA18-7B1C2EB052ED}"/>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8EF17C68-5362-4579-91FD-24CA8AF270A9}"/>
                                            </p:graphicEl>
                                          </p:spTgt>
                                        </p:tgtEl>
                                        <p:attrNameLst>
                                          <p:attrName>style.visibility</p:attrName>
                                        </p:attrNameLst>
                                      </p:cBhvr>
                                      <p:to>
                                        <p:strVal val="visible"/>
                                      </p:to>
                                    </p:set>
                                    <p:animEffect transition="in" filter="fade">
                                      <p:cBhvr>
                                        <p:cTn id="66" dur="500"/>
                                        <p:tgtEl>
                                          <p:spTgt spid="4">
                                            <p:graphicEl>
                                              <a:dgm id="{8EF17C68-5362-4579-91FD-24CA8AF270A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68447"/>
            <a:ext cx="2776589" cy="2776589"/>
          </a:xfrm>
          <a:prstGeom prst="rect">
            <a:avLst/>
          </a:prstGeom>
        </p:spPr>
      </p:pic>
      <p:pic>
        <p:nvPicPr>
          <p:cNvPr id="7" name="Picture 6"/>
          <p:cNvPicPr>
            <a:picLocks noChangeAspect="1"/>
          </p:cNvPicPr>
          <p:nvPr/>
        </p:nvPicPr>
        <p:blipFill>
          <a:blip r:embed="rId4"/>
          <a:stretch>
            <a:fillRect/>
          </a:stretch>
        </p:blipFill>
        <p:spPr>
          <a:xfrm>
            <a:off x="4207033" y="142613"/>
            <a:ext cx="4634963" cy="3169087"/>
          </a:xfrm>
          <a:prstGeom prst="rect">
            <a:avLst/>
          </a:prstGeom>
        </p:spPr>
      </p:pic>
      <p:graphicFrame>
        <p:nvGraphicFramePr>
          <p:cNvPr id="2" name="Diagram 1"/>
          <p:cNvGraphicFramePr/>
          <p:nvPr>
            <p:extLst>
              <p:ext uri="{D42A27DB-BD31-4B8C-83A1-F6EECF244321}">
                <p14:modId xmlns:p14="http://schemas.microsoft.com/office/powerpoint/2010/main" val="1577292171"/>
              </p:ext>
            </p:extLst>
          </p:nvPr>
        </p:nvGraphicFramePr>
        <p:xfrm>
          <a:off x="228600" y="3261947"/>
          <a:ext cx="8809892" cy="35960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p:cNvPicPr>
            <a:picLocks noChangeAspect="1"/>
          </p:cNvPicPr>
          <p:nvPr/>
        </p:nvPicPr>
        <p:blipFill>
          <a:blip r:embed="rId10"/>
          <a:stretch>
            <a:fillRect/>
          </a:stretch>
        </p:blipFill>
        <p:spPr>
          <a:xfrm>
            <a:off x="0" y="3144074"/>
            <a:ext cx="3152381" cy="1466667"/>
          </a:xfrm>
          <a:prstGeom prst="rect">
            <a:avLst/>
          </a:prstGeom>
        </p:spPr>
      </p:pic>
      <p:sp>
        <p:nvSpPr>
          <p:cNvPr id="4" name="Rectangle 3"/>
          <p:cNvSpPr/>
          <p:nvPr/>
        </p:nvSpPr>
        <p:spPr>
          <a:xfrm rot="21040255">
            <a:off x="6268915" y="2077595"/>
            <a:ext cx="2365131" cy="685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smtClean="0"/>
              <a:t>Rs. 10 Lakh required to start the printing press</a:t>
            </a:r>
            <a:endParaRPr lang="en-US" sz="2000" dirty="0"/>
          </a:p>
        </p:txBody>
      </p:sp>
    </p:spTree>
    <p:extLst>
      <p:ext uri="{BB962C8B-B14F-4D97-AF65-F5344CB8AC3E}">
        <p14:creationId xmlns:p14="http://schemas.microsoft.com/office/powerpoint/2010/main" val="42209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91F06055-4C34-4971-9366-379D91FC190E}"/>
                                            </p:graphicEl>
                                          </p:spTgt>
                                        </p:tgtEl>
                                        <p:attrNameLst>
                                          <p:attrName>style.visibility</p:attrName>
                                        </p:attrNameLst>
                                      </p:cBhvr>
                                      <p:to>
                                        <p:strVal val="visible"/>
                                      </p:to>
                                    </p:set>
                                    <p:animEffect transition="in" filter="fade">
                                      <p:cBhvr>
                                        <p:cTn id="7" dur="500"/>
                                        <p:tgtEl>
                                          <p:spTgt spid="2">
                                            <p:graphicEl>
                                              <a:dgm id="{91F06055-4C34-4971-9366-379D91FC190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3D5B4647-4D85-4DB3-A82A-4AF6ED05B740}"/>
                                            </p:graphicEl>
                                          </p:spTgt>
                                        </p:tgtEl>
                                        <p:attrNameLst>
                                          <p:attrName>style.visibility</p:attrName>
                                        </p:attrNameLst>
                                      </p:cBhvr>
                                      <p:to>
                                        <p:strVal val="visible"/>
                                      </p:to>
                                    </p:set>
                                    <p:animEffect transition="in" filter="fade">
                                      <p:cBhvr>
                                        <p:cTn id="12" dur="500"/>
                                        <p:tgtEl>
                                          <p:spTgt spid="2">
                                            <p:graphicEl>
                                              <a:dgm id="{3D5B4647-4D85-4DB3-A82A-4AF6ED05B74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F3715852-1C82-4765-948B-73FD44DFF55A}"/>
                                            </p:graphicEl>
                                          </p:spTgt>
                                        </p:tgtEl>
                                        <p:attrNameLst>
                                          <p:attrName>style.visibility</p:attrName>
                                        </p:attrNameLst>
                                      </p:cBhvr>
                                      <p:to>
                                        <p:strVal val="visible"/>
                                      </p:to>
                                    </p:set>
                                    <p:animEffect transition="in" filter="fade">
                                      <p:cBhvr>
                                        <p:cTn id="17" dur="500"/>
                                        <p:tgtEl>
                                          <p:spTgt spid="2">
                                            <p:graphicEl>
                                              <a:dgm id="{F3715852-1C82-4765-948B-73FD44DFF55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2D00168B-C0ED-4877-9C2E-920ECE7312BD}"/>
                                            </p:graphicEl>
                                          </p:spTgt>
                                        </p:tgtEl>
                                        <p:attrNameLst>
                                          <p:attrName>style.visibility</p:attrName>
                                        </p:attrNameLst>
                                      </p:cBhvr>
                                      <p:to>
                                        <p:strVal val="visible"/>
                                      </p:to>
                                    </p:set>
                                    <p:animEffect transition="in" filter="fade">
                                      <p:cBhvr>
                                        <p:cTn id="22" dur="500"/>
                                        <p:tgtEl>
                                          <p:spTgt spid="2">
                                            <p:graphicEl>
                                              <a:dgm id="{2D00168B-C0ED-4877-9C2E-920ECE7312B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93D842C0-B547-46A2-A546-DA572D3DB53C}"/>
                                            </p:graphicEl>
                                          </p:spTgt>
                                        </p:tgtEl>
                                        <p:attrNameLst>
                                          <p:attrName>style.visibility</p:attrName>
                                        </p:attrNameLst>
                                      </p:cBhvr>
                                      <p:to>
                                        <p:strVal val="visible"/>
                                      </p:to>
                                    </p:set>
                                    <p:animEffect transition="in" filter="fade">
                                      <p:cBhvr>
                                        <p:cTn id="27" dur="500"/>
                                        <p:tgtEl>
                                          <p:spTgt spid="2">
                                            <p:graphicEl>
                                              <a:dgm id="{93D842C0-B547-46A2-A546-DA572D3DB53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AAEE20F4-2EF3-43AE-AAD6-FE7265DC6727}"/>
                                            </p:graphicEl>
                                          </p:spTgt>
                                        </p:tgtEl>
                                        <p:attrNameLst>
                                          <p:attrName>style.visibility</p:attrName>
                                        </p:attrNameLst>
                                      </p:cBhvr>
                                      <p:to>
                                        <p:strVal val="visible"/>
                                      </p:to>
                                    </p:set>
                                    <p:animEffect transition="in" filter="fade">
                                      <p:cBhvr>
                                        <p:cTn id="32" dur="500"/>
                                        <p:tgtEl>
                                          <p:spTgt spid="2">
                                            <p:graphicEl>
                                              <a:dgm id="{AAEE20F4-2EF3-43AE-AAD6-FE7265DC672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l="2068" b="8579"/>
          <a:stretch/>
        </p:blipFill>
        <p:spPr>
          <a:xfrm>
            <a:off x="-17586" y="298527"/>
            <a:ext cx="9161585" cy="599676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504515992"/>
              </p:ext>
            </p:extLst>
          </p:nvPr>
        </p:nvGraphicFramePr>
        <p:xfrm>
          <a:off x="-17587" y="795523"/>
          <a:ext cx="9152793" cy="5499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a:xfrm>
            <a:off x="0" y="0"/>
            <a:ext cx="9144000" cy="795523"/>
          </a:xfrm>
          <a:ln/>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r>
              <a:rPr lang="en-US" dirty="0" smtClean="0"/>
              <a:t>BES171: </a:t>
            </a:r>
            <a:r>
              <a:rPr lang="en-US" strike="sngStrike" dirty="0" smtClean="0"/>
              <a:t>1) Banking </a:t>
            </a:r>
            <a:r>
              <a:rPr lang="en-US" dirty="0" smtClean="0"/>
              <a:t>2) </a:t>
            </a:r>
            <a:r>
              <a:rPr lang="en-US" dirty="0" smtClean="0">
                <a:solidFill>
                  <a:srgbClr val="FFFF00"/>
                </a:solidFill>
              </a:rPr>
              <a:t>Finance</a:t>
            </a:r>
            <a:r>
              <a:rPr lang="en-US" dirty="0" smtClean="0"/>
              <a:t> 3) Insurance 4) Financial Inclusion</a:t>
            </a:r>
            <a:endParaRPr lang="en-US" dirty="0"/>
          </a:p>
        </p:txBody>
      </p:sp>
      <p:graphicFrame>
        <p:nvGraphicFramePr>
          <p:cNvPr id="6" name="Diagram 5"/>
          <p:cNvGraphicFramePr/>
          <p:nvPr>
            <p:extLst>
              <p:ext uri="{D42A27DB-BD31-4B8C-83A1-F6EECF244321}">
                <p14:modId xmlns:p14="http://schemas.microsoft.com/office/powerpoint/2010/main" val="1995268363"/>
              </p:ext>
            </p:extLst>
          </p:nvPr>
        </p:nvGraphicFramePr>
        <p:xfrm>
          <a:off x="-228603" y="2875084"/>
          <a:ext cx="6096000" cy="17320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277577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434DFA9-40EA-4796-B51F-E4D5284B8A8D}"/>
                                            </p:graphicEl>
                                          </p:spTgt>
                                        </p:tgtEl>
                                        <p:attrNameLst>
                                          <p:attrName>style.visibility</p:attrName>
                                        </p:attrNameLst>
                                      </p:cBhvr>
                                      <p:to>
                                        <p:strVal val="visible"/>
                                      </p:to>
                                    </p:set>
                                    <p:animEffect transition="in" filter="fade">
                                      <p:cBhvr>
                                        <p:cTn id="7" dur="500"/>
                                        <p:tgtEl>
                                          <p:spTgt spid="4">
                                            <p:graphicEl>
                                              <a:dgm id="{3434DFA9-40EA-4796-B51F-E4D5284B8A8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1BA93612-E4C7-4B0C-9D46-3DFB65FD6C06}"/>
                                            </p:graphicEl>
                                          </p:spTgt>
                                        </p:tgtEl>
                                        <p:attrNameLst>
                                          <p:attrName>style.visibility</p:attrName>
                                        </p:attrNameLst>
                                      </p:cBhvr>
                                      <p:to>
                                        <p:strVal val="visible"/>
                                      </p:to>
                                    </p:set>
                                    <p:animEffect transition="in" filter="fade">
                                      <p:cBhvr>
                                        <p:cTn id="10" dur="500"/>
                                        <p:tgtEl>
                                          <p:spTgt spid="4">
                                            <p:graphicEl>
                                              <a:dgm id="{1BA93612-E4C7-4B0C-9D46-3DFB65FD6C0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FF6176CA-B3C9-479D-86DD-F35678D6C01F}"/>
                                            </p:graphicEl>
                                          </p:spTgt>
                                        </p:tgtEl>
                                        <p:attrNameLst>
                                          <p:attrName>style.visibility</p:attrName>
                                        </p:attrNameLst>
                                      </p:cBhvr>
                                      <p:to>
                                        <p:strVal val="visible"/>
                                      </p:to>
                                    </p:set>
                                    <p:animEffect transition="in" filter="fade">
                                      <p:cBhvr>
                                        <p:cTn id="15" dur="500"/>
                                        <p:tgtEl>
                                          <p:spTgt spid="4">
                                            <p:graphicEl>
                                              <a:dgm id="{FF6176CA-B3C9-479D-86DD-F35678D6C01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22C695FB-A3BE-4DE4-A5C4-F280F32C5459}"/>
                                            </p:graphicEl>
                                          </p:spTgt>
                                        </p:tgtEl>
                                        <p:attrNameLst>
                                          <p:attrName>style.visibility</p:attrName>
                                        </p:attrNameLst>
                                      </p:cBhvr>
                                      <p:to>
                                        <p:strVal val="visible"/>
                                      </p:to>
                                    </p:set>
                                    <p:animEffect transition="in" filter="fade">
                                      <p:cBhvr>
                                        <p:cTn id="18" dur="500"/>
                                        <p:tgtEl>
                                          <p:spTgt spid="4">
                                            <p:graphicEl>
                                              <a:dgm id="{22C695FB-A3BE-4DE4-A5C4-F280F32C545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D22EB30C-7667-4F83-A74C-F8A1FF46C480}"/>
                                            </p:graphicEl>
                                          </p:spTgt>
                                        </p:tgtEl>
                                        <p:attrNameLst>
                                          <p:attrName>style.visibility</p:attrName>
                                        </p:attrNameLst>
                                      </p:cBhvr>
                                      <p:to>
                                        <p:strVal val="visible"/>
                                      </p:to>
                                    </p:set>
                                    <p:animEffect transition="in" filter="fade">
                                      <p:cBhvr>
                                        <p:cTn id="23" dur="500"/>
                                        <p:tgtEl>
                                          <p:spTgt spid="4">
                                            <p:graphicEl>
                                              <a:dgm id="{D22EB30C-7667-4F83-A74C-F8A1FF46C48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6DAE3FF7-3317-4963-A821-74869F1C6381}"/>
                                            </p:graphicEl>
                                          </p:spTgt>
                                        </p:tgtEl>
                                        <p:attrNameLst>
                                          <p:attrName>style.visibility</p:attrName>
                                        </p:attrNameLst>
                                      </p:cBhvr>
                                      <p:to>
                                        <p:strVal val="visible"/>
                                      </p:to>
                                    </p:set>
                                    <p:animEffect transition="in" filter="fade">
                                      <p:cBhvr>
                                        <p:cTn id="26" dur="500"/>
                                        <p:tgtEl>
                                          <p:spTgt spid="4">
                                            <p:graphicEl>
                                              <a:dgm id="{6DAE3FF7-3317-4963-A821-74869F1C6381}"/>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0DEC6CA7-6F93-4E4E-A96F-890A28878F25}"/>
                                            </p:graphicEl>
                                          </p:spTgt>
                                        </p:tgtEl>
                                        <p:attrNameLst>
                                          <p:attrName>style.visibility</p:attrName>
                                        </p:attrNameLst>
                                      </p:cBhvr>
                                      <p:to>
                                        <p:strVal val="visible"/>
                                      </p:to>
                                    </p:set>
                                    <p:animEffect transition="in" filter="fade">
                                      <p:cBhvr>
                                        <p:cTn id="31" dur="500"/>
                                        <p:tgtEl>
                                          <p:spTgt spid="4">
                                            <p:graphicEl>
                                              <a:dgm id="{0DEC6CA7-6F93-4E4E-A96F-890A28878F25}"/>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A5515738-6F2E-4B10-804A-C3C185AC450B}"/>
                                            </p:graphicEl>
                                          </p:spTgt>
                                        </p:tgtEl>
                                        <p:attrNameLst>
                                          <p:attrName>style.visibility</p:attrName>
                                        </p:attrNameLst>
                                      </p:cBhvr>
                                      <p:to>
                                        <p:strVal val="visible"/>
                                      </p:to>
                                    </p:set>
                                    <p:animEffect transition="in" filter="fade">
                                      <p:cBhvr>
                                        <p:cTn id="34" dur="500"/>
                                        <p:tgtEl>
                                          <p:spTgt spid="4">
                                            <p:graphicEl>
                                              <a:dgm id="{A5515738-6F2E-4B10-804A-C3C185AC450B}"/>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64421D36-0638-4CBA-9321-4513D9877EB1}"/>
                                            </p:graphicEl>
                                          </p:spTgt>
                                        </p:tgtEl>
                                        <p:attrNameLst>
                                          <p:attrName>style.visibility</p:attrName>
                                        </p:attrNameLst>
                                      </p:cBhvr>
                                      <p:to>
                                        <p:strVal val="visible"/>
                                      </p:to>
                                    </p:set>
                                    <p:animEffect transition="in" filter="fade">
                                      <p:cBhvr>
                                        <p:cTn id="39" dur="500"/>
                                        <p:tgtEl>
                                          <p:spTgt spid="4">
                                            <p:graphicEl>
                                              <a:dgm id="{64421D36-0638-4CBA-9321-4513D9877EB1}"/>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3BFED663-079D-4FD3-9E15-C6F2BBF7EF9D}"/>
                                            </p:graphicEl>
                                          </p:spTgt>
                                        </p:tgtEl>
                                        <p:attrNameLst>
                                          <p:attrName>style.visibility</p:attrName>
                                        </p:attrNameLst>
                                      </p:cBhvr>
                                      <p:to>
                                        <p:strVal val="visible"/>
                                      </p:to>
                                    </p:set>
                                    <p:animEffect transition="in" filter="fade">
                                      <p:cBhvr>
                                        <p:cTn id="42" dur="500"/>
                                        <p:tgtEl>
                                          <p:spTgt spid="4">
                                            <p:graphicEl>
                                              <a:dgm id="{3BFED663-079D-4FD3-9E15-C6F2BBF7EF9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2A9EB252-9A7D-4B64-84F1-6587D40CB684}"/>
                                            </p:graphicEl>
                                          </p:spTgt>
                                        </p:tgtEl>
                                        <p:attrNameLst>
                                          <p:attrName>style.visibility</p:attrName>
                                        </p:attrNameLst>
                                      </p:cBhvr>
                                      <p:to>
                                        <p:strVal val="visible"/>
                                      </p:to>
                                    </p:set>
                                    <p:animEffect transition="in" filter="fade">
                                      <p:cBhvr>
                                        <p:cTn id="47" dur="500"/>
                                        <p:tgtEl>
                                          <p:spTgt spid="4">
                                            <p:graphicEl>
                                              <a:dgm id="{2A9EB252-9A7D-4B64-84F1-6587D40CB684}"/>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485E76A2-BCEC-47ED-9433-5873ABACFE04}"/>
                                            </p:graphicEl>
                                          </p:spTgt>
                                        </p:tgtEl>
                                        <p:attrNameLst>
                                          <p:attrName>style.visibility</p:attrName>
                                        </p:attrNameLst>
                                      </p:cBhvr>
                                      <p:to>
                                        <p:strVal val="visible"/>
                                      </p:to>
                                    </p:set>
                                    <p:animEffect transition="in" filter="fade">
                                      <p:cBhvr>
                                        <p:cTn id="50" dur="500"/>
                                        <p:tgtEl>
                                          <p:spTgt spid="4">
                                            <p:graphicEl>
                                              <a:dgm id="{485E76A2-BCEC-47ED-9433-5873ABACFE04}"/>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36882F3D-4D9D-4038-ABF4-E27286440033}"/>
                                            </p:graphicEl>
                                          </p:spTgt>
                                        </p:tgtEl>
                                        <p:attrNameLst>
                                          <p:attrName>style.visibility</p:attrName>
                                        </p:attrNameLst>
                                      </p:cBhvr>
                                      <p:to>
                                        <p:strVal val="visible"/>
                                      </p:to>
                                    </p:set>
                                    <p:animEffect transition="in" filter="fade">
                                      <p:cBhvr>
                                        <p:cTn id="55" dur="500"/>
                                        <p:tgtEl>
                                          <p:spTgt spid="4">
                                            <p:graphicEl>
                                              <a:dgm id="{36882F3D-4D9D-4038-ABF4-E27286440033}"/>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FC80949A-99E9-4B55-9DBF-A396E1159C4F}"/>
                                            </p:graphicEl>
                                          </p:spTgt>
                                        </p:tgtEl>
                                        <p:attrNameLst>
                                          <p:attrName>style.visibility</p:attrName>
                                        </p:attrNameLst>
                                      </p:cBhvr>
                                      <p:to>
                                        <p:strVal val="visible"/>
                                      </p:to>
                                    </p:set>
                                    <p:animEffect transition="in" filter="fade">
                                      <p:cBhvr>
                                        <p:cTn id="58" dur="500"/>
                                        <p:tgtEl>
                                          <p:spTgt spid="4">
                                            <p:graphicEl>
                                              <a:dgm id="{FC80949A-99E9-4B55-9DBF-A396E1159C4F}"/>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graphicEl>
                                              <a:dgm id="{77582C9D-AF10-44CC-BA18-7B1C2EB052ED}"/>
                                            </p:graphicEl>
                                          </p:spTgt>
                                        </p:tgtEl>
                                        <p:attrNameLst>
                                          <p:attrName>style.visibility</p:attrName>
                                        </p:attrNameLst>
                                      </p:cBhvr>
                                      <p:to>
                                        <p:strVal val="visible"/>
                                      </p:to>
                                    </p:set>
                                    <p:animEffect transition="in" filter="fade">
                                      <p:cBhvr>
                                        <p:cTn id="63" dur="500"/>
                                        <p:tgtEl>
                                          <p:spTgt spid="4">
                                            <p:graphicEl>
                                              <a:dgm id="{77582C9D-AF10-44CC-BA18-7B1C2EB052ED}"/>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8EF17C68-5362-4579-91FD-24CA8AF270A9}"/>
                                            </p:graphicEl>
                                          </p:spTgt>
                                        </p:tgtEl>
                                        <p:attrNameLst>
                                          <p:attrName>style.visibility</p:attrName>
                                        </p:attrNameLst>
                                      </p:cBhvr>
                                      <p:to>
                                        <p:strVal val="visible"/>
                                      </p:to>
                                    </p:set>
                                    <p:animEffect transition="in" filter="fade">
                                      <p:cBhvr>
                                        <p:cTn id="66" dur="500"/>
                                        <p:tgtEl>
                                          <p:spTgt spid="4">
                                            <p:graphicEl>
                                              <a:dgm id="{8EF17C68-5362-4579-91FD-24CA8AF270A9}"/>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graphicEl>
                                              <a:dgm id="{E128F629-9120-430D-8F53-7D45D9E9BF75}"/>
                                            </p:graphicEl>
                                          </p:spTgt>
                                        </p:tgtEl>
                                        <p:attrNameLst>
                                          <p:attrName>style.visibility</p:attrName>
                                        </p:attrNameLst>
                                      </p:cBhvr>
                                      <p:to>
                                        <p:strVal val="visible"/>
                                      </p:to>
                                    </p:set>
                                    <p:animEffect transition="in" filter="fade">
                                      <p:cBhvr>
                                        <p:cTn id="71" dur="500"/>
                                        <p:tgtEl>
                                          <p:spTgt spid="6">
                                            <p:graphicEl>
                                              <a:dgm id="{E128F629-9120-430D-8F53-7D45D9E9BF75}"/>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
                                            <p:graphicEl>
                                              <a:dgm id="{3E395A50-CB9C-40CB-B165-E94B45ADE1B4}"/>
                                            </p:graphicEl>
                                          </p:spTgt>
                                        </p:tgtEl>
                                        <p:attrNameLst>
                                          <p:attrName>style.visibility</p:attrName>
                                        </p:attrNameLst>
                                      </p:cBhvr>
                                      <p:to>
                                        <p:strVal val="visible"/>
                                      </p:to>
                                    </p:set>
                                    <p:animEffect transition="in" filter="fade">
                                      <p:cBhvr>
                                        <p:cTn id="76" dur="500"/>
                                        <p:tgtEl>
                                          <p:spTgt spid="6">
                                            <p:graphicEl>
                                              <a:dgm id="{3E395A50-CB9C-40CB-B165-E94B45ADE1B4}"/>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graphicEl>
                                              <a:dgm id="{40BAD73D-75BB-4B4A-83B3-833D583D75F2}"/>
                                            </p:graphicEl>
                                          </p:spTgt>
                                        </p:tgtEl>
                                        <p:attrNameLst>
                                          <p:attrName>style.visibility</p:attrName>
                                        </p:attrNameLst>
                                      </p:cBhvr>
                                      <p:to>
                                        <p:strVal val="visible"/>
                                      </p:to>
                                    </p:set>
                                    <p:animEffect transition="in" filter="fade">
                                      <p:cBhvr>
                                        <p:cTn id="81" dur="500"/>
                                        <p:tgtEl>
                                          <p:spTgt spid="6">
                                            <p:graphicEl>
                                              <a:dgm id="{40BAD73D-75BB-4B4A-83B3-833D583D75F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a:t>Debt Instruments: Short </a:t>
            </a:r>
            <a:r>
              <a:rPr lang="en-US" sz="2400" dirty="0" smtClean="0"/>
              <a:t>term =&gt; sold @discount, repurchased @Face value</a:t>
            </a:r>
            <a:endParaRPr lang="en-US" sz="2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840" y="1143126"/>
            <a:ext cx="1881473" cy="1897749"/>
          </a:xfrm>
          <a:prstGeom prst="rect">
            <a:avLst/>
          </a:prstGeom>
        </p:spPr>
      </p:pic>
      <p:grpSp>
        <p:nvGrpSpPr>
          <p:cNvPr id="9" name="Group 8"/>
          <p:cNvGrpSpPr/>
          <p:nvPr/>
        </p:nvGrpSpPr>
        <p:grpSpPr>
          <a:xfrm>
            <a:off x="1458321" y="2516113"/>
            <a:ext cx="4090270" cy="2454162"/>
            <a:chOff x="2539130" y="934761"/>
            <a:chExt cx="4090270" cy="2454162"/>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39130" y="934761"/>
              <a:ext cx="4090270" cy="2454162"/>
            </a:xfrm>
            <a:prstGeom prst="rect">
              <a:avLst/>
            </a:prstGeom>
          </p:spPr>
        </p:pic>
        <p:sp>
          <p:nvSpPr>
            <p:cNvPr id="8" name="Rectangle 7"/>
            <p:cNvSpPr/>
            <p:nvPr/>
          </p:nvSpPr>
          <p:spPr>
            <a:xfrm>
              <a:off x="3217985" y="1459523"/>
              <a:ext cx="2751992" cy="145073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smtClean="0">
                  <a:effectLst>
                    <a:outerShdw blurRad="38100" dist="38100" dir="2700000" algn="tl">
                      <a:srgbClr val="000000">
                        <a:alpha val="43137"/>
                      </a:srgbClr>
                    </a:outerShdw>
                  </a:effectLst>
                </a:rPr>
                <a:t>T-Bill (14 Days)</a:t>
              </a:r>
            </a:p>
            <a:p>
              <a:pPr algn="ctr"/>
              <a:r>
                <a:rPr lang="en-US" sz="3200" dirty="0" smtClean="0">
                  <a:effectLst>
                    <a:outerShdw blurRad="38100" dist="38100" dir="2700000" algn="tl">
                      <a:srgbClr val="000000">
                        <a:alpha val="43137"/>
                      </a:srgbClr>
                    </a:outerShdw>
                  </a:effectLst>
                </a:rPr>
                <a:t>Rs.100</a:t>
              </a:r>
              <a:endParaRPr lang="en-US" sz="3200" dirty="0">
                <a:effectLst>
                  <a:outerShdw blurRad="38100" dist="38100" dir="2700000" algn="tl">
                    <a:srgbClr val="000000">
                      <a:alpha val="43137"/>
                    </a:srgbClr>
                  </a:outerShdw>
                </a:effectLst>
              </a:endParaRPr>
            </a:p>
          </p:txBody>
        </p:sp>
      </p:grpSp>
      <p:sp>
        <p:nvSpPr>
          <p:cNvPr id="12" name="Right Arrow 11"/>
          <p:cNvSpPr/>
          <p:nvPr/>
        </p:nvSpPr>
        <p:spPr>
          <a:xfrm>
            <a:off x="1458321" y="1703668"/>
            <a:ext cx="5011615" cy="1158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outerShdw blurRad="38100" dist="38100" dir="2700000" algn="tl">
                    <a:srgbClr val="000000">
                      <a:alpha val="43137"/>
                    </a:srgbClr>
                  </a:outerShdw>
                </a:effectLst>
              </a:rPr>
              <a:t>Sell @discount of Rs.7</a:t>
            </a:r>
            <a:endParaRPr lang="en-US" sz="3600" dirty="0">
              <a:effectLst>
                <a:outerShdw blurRad="38100" dist="38100" dir="2700000" algn="tl">
                  <a:srgbClr val="000000">
                    <a:alpha val="43137"/>
                  </a:srgbClr>
                </a:outerShdw>
              </a:effectLst>
            </a:endParaRPr>
          </a:p>
        </p:txBody>
      </p:sp>
      <p:sp>
        <p:nvSpPr>
          <p:cNvPr id="13" name="Rectangle 12"/>
          <p:cNvSpPr/>
          <p:nvPr/>
        </p:nvSpPr>
        <p:spPr>
          <a:xfrm>
            <a:off x="5741376" y="5664505"/>
            <a:ext cx="1688123" cy="9056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Investment “93”</a:t>
            </a:r>
            <a:endParaRPr lang="en-US" sz="2800" dirty="0">
              <a:effectLst>
                <a:outerShdw blurRad="38100" dist="38100" dir="2700000" algn="tl">
                  <a:srgbClr val="000000">
                    <a:alpha val="43137"/>
                  </a:srgbClr>
                </a:outerShdw>
              </a:effectLst>
            </a:endParaRPr>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24479" y="907512"/>
            <a:ext cx="2429214" cy="2514951"/>
          </a:xfrm>
          <a:prstGeom prst="rect">
            <a:avLst/>
          </a:prstGeom>
        </p:spPr>
      </p:pic>
      <p:sp>
        <p:nvSpPr>
          <p:cNvPr id="15" name="Left Arrow 14"/>
          <p:cNvSpPr/>
          <p:nvPr/>
        </p:nvSpPr>
        <p:spPr>
          <a:xfrm>
            <a:off x="593201" y="4491606"/>
            <a:ext cx="4955390" cy="1195754"/>
          </a:xfrm>
          <a:prstGeom prst="leftArrow">
            <a:avLst>
              <a:gd name="adj1" fmla="val 7794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Repurchased @Face Value (Rs.100) on Maturity</a:t>
            </a:r>
          </a:p>
        </p:txBody>
      </p:sp>
      <p:sp>
        <p:nvSpPr>
          <p:cNvPr id="16" name="Rectangle 15"/>
          <p:cNvSpPr/>
          <p:nvPr/>
        </p:nvSpPr>
        <p:spPr>
          <a:xfrm>
            <a:off x="5608751" y="3994497"/>
            <a:ext cx="1953371" cy="11209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Profit: </a:t>
            </a:r>
          </a:p>
          <a:p>
            <a:pPr algn="ctr"/>
            <a:r>
              <a:rPr lang="en-US" sz="2800" dirty="0" smtClean="0">
                <a:effectLst>
                  <a:outerShdw blurRad="38100" dist="38100" dir="2700000" algn="tl">
                    <a:srgbClr val="000000">
                      <a:alpha val="43137"/>
                    </a:srgbClr>
                  </a:outerShdw>
                </a:effectLst>
              </a:rPr>
              <a:t>100-93=“7”</a:t>
            </a:r>
            <a:endParaRPr lang="en-US" sz="2800" dirty="0">
              <a:effectLst>
                <a:outerShdw blurRad="38100" dist="38100" dir="2700000" algn="tl">
                  <a:srgbClr val="000000">
                    <a:alpha val="43137"/>
                  </a:srgbClr>
                </a:outerShdw>
              </a:effectLst>
            </a:endParaRPr>
          </a:p>
        </p:txBody>
      </p:sp>
      <p:sp>
        <p:nvSpPr>
          <p:cNvPr id="17" name="Division 16"/>
          <p:cNvSpPr/>
          <p:nvPr/>
        </p:nvSpPr>
        <p:spPr>
          <a:xfrm>
            <a:off x="5657193" y="5187462"/>
            <a:ext cx="1772306" cy="477043"/>
          </a:xfrm>
          <a:prstGeom prst="mathDivide">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18" name="Equal 17"/>
          <p:cNvSpPr/>
          <p:nvPr/>
        </p:nvSpPr>
        <p:spPr>
          <a:xfrm>
            <a:off x="7388456" y="5103962"/>
            <a:ext cx="650630" cy="583398"/>
          </a:xfrm>
          <a:prstGeom prst="mathEqual">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ffectLst>
                <a:outerShdw blurRad="38100" dist="38100" dir="2700000" algn="tl">
                  <a:srgbClr val="000000">
                    <a:alpha val="43137"/>
                  </a:srgbClr>
                </a:outerShdw>
              </a:effectLst>
            </a:endParaRPr>
          </a:p>
        </p:txBody>
      </p:sp>
      <p:sp>
        <p:nvSpPr>
          <p:cNvPr id="19" name="Flowchart: Alternate Process 18"/>
          <p:cNvSpPr/>
          <p:nvPr/>
        </p:nvSpPr>
        <p:spPr>
          <a:xfrm>
            <a:off x="8039086" y="5022667"/>
            <a:ext cx="1104914" cy="641838"/>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7.5%</a:t>
            </a:r>
            <a:endParaRPr lang="en-US" sz="3200" dirty="0">
              <a:effectLst>
                <a:outerShdw blurRad="38100" dist="38100" dir="2700000" algn="tl">
                  <a:srgbClr val="000000">
                    <a:alpha val="43137"/>
                  </a:srgbClr>
                </a:outerShdw>
              </a:effectLst>
            </a:endParaRPr>
          </a:p>
        </p:txBody>
      </p:sp>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3584" y="2683951"/>
            <a:ext cx="2144636" cy="1986610"/>
          </a:xfrm>
          <a:prstGeom prst="rect">
            <a:avLst/>
          </a:prstGeom>
        </p:spPr>
      </p:pic>
    </p:spTree>
    <p:extLst>
      <p:ext uri="{BB962C8B-B14F-4D97-AF65-F5344CB8AC3E}">
        <p14:creationId xmlns:p14="http://schemas.microsoft.com/office/powerpoint/2010/main" val="272947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l="2068" b="8579"/>
          <a:stretch/>
        </p:blipFill>
        <p:spPr>
          <a:xfrm>
            <a:off x="-17586" y="298527"/>
            <a:ext cx="9161585" cy="599676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353090543"/>
              </p:ext>
            </p:extLst>
          </p:nvPr>
        </p:nvGraphicFramePr>
        <p:xfrm>
          <a:off x="-35172" y="908417"/>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normAutofit/>
          </a:bodyPr>
          <a:lstStyle/>
          <a:p>
            <a:r>
              <a:rPr lang="en-US" sz="2400" dirty="0" smtClean="0"/>
              <a:t>Short term debt instruments: Sold at discount, repurchased @Face Value</a:t>
            </a:r>
            <a:endParaRPr lang="en-US" sz="2400" dirty="0"/>
          </a:p>
        </p:txBody>
      </p:sp>
      <p:sp>
        <p:nvSpPr>
          <p:cNvPr id="5" name="Rectangle 4"/>
          <p:cNvSpPr/>
          <p:nvPr/>
        </p:nvSpPr>
        <p:spPr>
          <a:xfrm>
            <a:off x="1090246" y="5810997"/>
            <a:ext cx="8027377" cy="61546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smtClean="0"/>
              <a:t>Repo agreement: Sold @Face value, repurchased @Marked up price.</a:t>
            </a:r>
            <a:endParaRPr lang="en-US" sz="2400" dirty="0"/>
          </a:p>
        </p:txBody>
      </p:sp>
      <p:grpSp>
        <p:nvGrpSpPr>
          <p:cNvPr id="7" name="Group 6"/>
          <p:cNvGrpSpPr/>
          <p:nvPr/>
        </p:nvGrpSpPr>
        <p:grpSpPr>
          <a:xfrm>
            <a:off x="7257758" y="795523"/>
            <a:ext cx="1903826" cy="1162659"/>
            <a:chOff x="3336913" y="934761"/>
            <a:chExt cx="3292487" cy="1975492"/>
          </a:xfrm>
        </p:grpSpPr>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36913" y="934761"/>
              <a:ext cx="3292487" cy="1975492"/>
            </a:xfrm>
            <a:prstGeom prst="rect">
              <a:avLst/>
            </a:prstGeom>
          </p:spPr>
        </p:pic>
        <p:sp>
          <p:nvSpPr>
            <p:cNvPr id="9" name="Rectangle 8"/>
            <p:cNvSpPr/>
            <p:nvPr/>
          </p:nvSpPr>
          <p:spPr>
            <a:xfrm>
              <a:off x="3793272" y="1282534"/>
              <a:ext cx="2410376" cy="12883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u="sng" dirty="0" smtClean="0"/>
                <a:t>Maturity </a:t>
              </a:r>
            </a:p>
            <a:p>
              <a:pPr algn="ctr"/>
              <a:r>
                <a:rPr lang="en-US" dirty="0" smtClean="0"/>
                <a:t>&lt;1 Year</a:t>
              </a:r>
            </a:p>
          </p:txBody>
        </p:sp>
      </p:grpSp>
    </p:spTree>
    <p:extLst>
      <p:ext uri="{BB962C8B-B14F-4D97-AF65-F5344CB8AC3E}">
        <p14:creationId xmlns:p14="http://schemas.microsoft.com/office/powerpoint/2010/main" val="326273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6B932C7-E2B9-46B9-87EA-8A327239A867}"/>
                                            </p:graphicEl>
                                          </p:spTgt>
                                        </p:tgtEl>
                                        <p:attrNameLst>
                                          <p:attrName>style.visibility</p:attrName>
                                        </p:attrNameLst>
                                      </p:cBhvr>
                                      <p:to>
                                        <p:strVal val="visible"/>
                                      </p:to>
                                    </p:set>
                                    <p:animEffect transition="in" filter="fade">
                                      <p:cBhvr>
                                        <p:cTn id="7" dur="500"/>
                                        <p:tgtEl>
                                          <p:spTgt spid="4">
                                            <p:graphicEl>
                                              <a:dgm id="{06B932C7-E2B9-46B9-87EA-8A327239A86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9AE33CF6-D2E3-4C26-AB2A-0926B8897E8A}"/>
                                            </p:graphicEl>
                                          </p:spTgt>
                                        </p:tgtEl>
                                        <p:attrNameLst>
                                          <p:attrName>style.visibility</p:attrName>
                                        </p:attrNameLst>
                                      </p:cBhvr>
                                      <p:to>
                                        <p:strVal val="visible"/>
                                      </p:to>
                                    </p:set>
                                    <p:animEffect transition="in" filter="fade">
                                      <p:cBhvr>
                                        <p:cTn id="10" dur="500"/>
                                        <p:tgtEl>
                                          <p:spTgt spid="4">
                                            <p:graphicEl>
                                              <a:dgm id="{9AE33CF6-D2E3-4C26-AB2A-0926B8897E8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E5B3F85E-734E-4B78-BB43-7879646E2193}"/>
                                            </p:graphicEl>
                                          </p:spTgt>
                                        </p:tgtEl>
                                        <p:attrNameLst>
                                          <p:attrName>style.visibility</p:attrName>
                                        </p:attrNameLst>
                                      </p:cBhvr>
                                      <p:to>
                                        <p:strVal val="visible"/>
                                      </p:to>
                                    </p:set>
                                    <p:animEffect transition="in" filter="fade">
                                      <p:cBhvr>
                                        <p:cTn id="15" dur="500"/>
                                        <p:tgtEl>
                                          <p:spTgt spid="4">
                                            <p:graphicEl>
                                              <a:dgm id="{E5B3F85E-734E-4B78-BB43-7879646E219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8FA21975-FCB8-4B3C-A789-169A88742C69}"/>
                                            </p:graphicEl>
                                          </p:spTgt>
                                        </p:tgtEl>
                                        <p:attrNameLst>
                                          <p:attrName>style.visibility</p:attrName>
                                        </p:attrNameLst>
                                      </p:cBhvr>
                                      <p:to>
                                        <p:strVal val="visible"/>
                                      </p:to>
                                    </p:set>
                                    <p:animEffect transition="in" filter="fade">
                                      <p:cBhvr>
                                        <p:cTn id="18" dur="500"/>
                                        <p:tgtEl>
                                          <p:spTgt spid="4">
                                            <p:graphicEl>
                                              <a:dgm id="{8FA21975-FCB8-4B3C-A789-169A88742C6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B8A19C50-8653-4F9B-9631-7AA3B9E4C631}"/>
                                            </p:graphicEl>
                                          </p:spTgt>
                                        </p:tgtEl>
                                        <p:attrNameLst>
                                          <p:attrName>style.visibility</p:attrName>
                                        </p:attrNameLst>
                                      </p:cBhvr>
                                      <p:to>
                                        <p:strVal val="visible"/>
                                      </p:to>
                                    </p:set>
                                    <p:animEffect transition="in" filter="fade">
                                      <p:cBhvr>
                                        <p:cTn id="23" dur="500"/>
                                        <p:tgtEl>
                                          <p:spTgt spid="4">
                                            <p:graphicEl>
                                              <a:dgm id="{B8A19C50-8653-4F9B-9631-7AA3B9E4C631}"/>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8C9DF53E-650E-4DF6-B6C8-0B43BDB45B8F}"/>
                                            </p:graphicEl>
                                          </p:spTgt>
                                        </p:tgtEl>
                                        <p:attrNameLst>
                                          <p:attrName>style.visibility</p:attrName>
                                        </p:attrNameLst>
                                      </p:cBhvr>
                                      <p:to>
                                        <p:strVal val="visible"/>
                                      </p:to>
                                    </p:set>
                                    <p:animEffect transition="in" filter="fade">
                                      <p:cBhvr>
                                        <p:cTn id="26" dur="500"/>
                                        <p:tgtEl>
                                          <p:spTgt spid="4">
                                            <p:graphicEl>
                                              <a:dgm id="{8C9DF53E-650E-4DF6-B6C8-0B43BDB45B8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33D446A9-46B2-4DAC-958C-60E316352C5D}"/>
                                            </p:graphicEl>
                                          </p:spTgt>
                                        </p:tgtEl>
                                        <p:attrNameLst>
                                          <p:attrName>style.visibility</p:attrName>
                                        </p:attrNameLst>
                                      </p:cBhvr>
                                      <p:to>
                                        <p:strVal val="visible"/>
                                      </p:to>
                                    </p:set>
                                    <p:animEffect transition="in" filter="fade">
                                      <p:cBhvr>
                                        <p:cTn id="31" dur="500"/>
                                        <p:tgtEl>
                                          <p:spTgt spid="4">
                                            <p:graphicEl>
                                              <a:dgm id="{33D446A9-46B2-4DAC-958C-60E316352C5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7CBF7388-117B-46F0-8D09-F238A0C20F45}"/>
                                            </p:graphicEl>
                                          </p:spTgt>
                                        </p:tgtEl>
                                        <p:attrNameLst>
                                          <p:attrName>style.visibility</p:attrName>
                                        </p:attrNameLst>
                                      </p:cBhvr>
                                      <p:to>
                                        <p:strVal val="visible"/>
                                      </p:to>
                                    </p:set>
                                    <p:animEffect transition="in" filter="fade">
                                      <p:cBhvr>
                                        <p:cTn id="34" dur="500"/>
                                        <p:tgtEl>
                                          <p:spTgt spid="4">
                                            <p:graphicEl>
                                              <a:dgm id="{7CBF7388-117B-46F0-8D09-F238A0C20F45}"/>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915B6F1A-1256-4173-BD49-8728B6C79009}"/>
                                            </p:graphicEl>
                                          </p:spTgt>
                                        </p:tgtEl>
                                        <p:attrNameLst>
                                          <p:attrName>style.visibility</p:attrName>
                                        </p:attrNameLst>
                                      </p:cBhvr>
                                      <p:to>
                                        <p:strVal val="visible"/>
                                      </p:to>
                                    </p:set>
                                    <p:animEffect transition="in" filter="fade">
                                      <p:cBhvr>
                                        <p:cTn id="39" dur="500"/>
                                        <p:tgtEl>
                                          <p:spTgt spid="4">
                                            <p:graphicEl>
                                              <a:dgm id="{915B6F1A-1256-4173-BD49-8728B6C79009}"/>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0EE3B6AD-E1EC-471F-A9C4-F144949388EE}"/>
                                            </p:graphicEl>
                                          </p:spTgt>
                                        </p:tgtEl>
                                        <p:attrNameLst>
                                          <p:attrName>style.visibility</p:attrName>
                                        </p:attrNameLst>
                                      </p:cBhvr>
                                      <p:to>
                                        <p:strVal val="visible"/>
                                      </p:to>
                                    </p:set>
                                    <p:animEffect transition="in" filter="fade">
                                      <p:cBhvr>
                                        <p:cTn id="42" dur="500"/>
                                        <p:tgtEl>
                                          <p:spTgt spid="4">
                                            <p:graphicEl>
                                              <a:dgm id="{0EE3B6AD-E1EC-471F-A9C4-F144949388E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CB248590-50E1-4446-A923-84A1F2C6AE59}"/>
                                            </p:graphicEl>
                                          </p:spTgt>
                                        </p:tgtEl>
                                        <p:attrNameLst>
                                          <p:attrName>style.visibility</p:attrName>
                                        </p:attrNameLst>
                                      </p:cBhvr>
                                      <p:to>
                                        <p:strVal val="visible"/>
                                      </p:to>
                                    </p:set>
                                    <p:animEffect transition="in" filter="fade">
                                      <p:cBhvr>
                                        <p:cTn id="47" dur="500"/>
                                        <p:tgtEl>
                                          <p:spTgt spid="4">
                                            <p:graphicEl>
                                              <a:dgm id="{CB248590-50E1-4446-A923-84A1F2C6AE59}"/>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EA613828-9779-4AD5-8798-EDDFB788C4B6}"/>
                                            </p:graphicEl>
                                          </p:spTgt>
                                        </p:tgtEl>
                                        <p:attrNameLst>
                                          <p:attrName>style.visibility</p:attrName>
                                        </p:attrNameLst>
                                      </p:cBhvr>
                                      <p:to>
                                        <p:strVal val="visible"/>
                                      </p:to>
                                    </p:set>
                                    <p:animEffect transition="in" filter="fade">
                                      <p:cBhvr>
                                        <p:cTn id="50" dur="500"/>
                                        <p:tgtEl>
                                          <p:spTgt spid="4">
                                            <p:graphicEl>
                                              <a:dgm id="{EA613828-9779-4AD5-8798-EDDFB788C4B6}"/>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0018B1ED-41C3-498B-90C0-36FB6BF19FCF}"/>
                                            </p:graphicEl>
                                          </p:spTgt>
                                        </p:tgtEl>
                                        <p:attrNameLst>
                                          <p:attrName>style.visibility</p:attrName>
                                        </p:attrNameLst>
                                      </p:cBhvr>
                                      <p:to>
                                        <p:strVal val="visible"/>
                                      </p:to>
                                    </p:set>
                                    <p:animEffect transition="in" filter="fade">
                                      <p:cBhvr>
                                        <p:cTn id="55" dur="500"/>
                                        <p:tgtEl>
                                          <p:spTgt spid="4">
                                            <p:graphicEl>
                                              <a:dgm id="{0018B1ED-41C3-498B-90C0-36FB6BF19FCF}"/>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9B11BDFC-9BA2-4C7B-AF0F-DAE7886228A0}"/>
                                            </p:graphicEl>
                                          </p:spTgt>
                                        </p:tgtEl>
                                        <p:attrNameLst>
                                          <p:attrName>style.visibility</p:attrName>
                                        </p:attrNameLst>
                                      </p:cBhvr>
                                      <p:to>
                                        <p:strVal val="visible"/>
                                      </p:to>
                                    </p:set>
                                    <p:animEffect transition="in" filter="fade">
                                      <p:cBhvr>
                                        <p:cTn id="58" dur="500"/>
                                        <p:tgtEl>
                                          <p:spTgt spid="4">
                                            <p:graphicEl>
                                              <a:dgm id="{9B11BDFC-9BA2-4C7B-AF0F-DAE7886228A0}"/>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graphicEl>
                                              <a:dgm id="{BB934EF9-7F4E-4D5A-B932-3065FC48CB4F}"/>
                                            </p:graphicEl>
                                          </p:spTgt>
                                        </p:tgtEl>
                                        <p:attrNameLst>
                                          <p:attrName>style.visibility</p:attrName>
                                        </p:attrNameLst>
                                      </p:cBhvr>
                                      <p:to>
                                        <p:strVal val="visible"/>
                                      </p:to>
                                    </p:set>
                                    <p:animEffect transition="in" filter="fade">
                                      <p:cBhvr>
                                        <p:cTn id="63" dur="500"/>
                                        <p:tgtEl>
                                          <p:spTgt spid="4">
                                            <p:graphicEl>
                                              <a:dgm id="{BB934EF9-7F4E-4D5A-B932-3065FC48CB4F}"/>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5A1FDACC-BFC4-4E0F-84E3-A29FC19A2A63}"/>
                                            </p:graphicEl>
                                          </p:spTgt>
                                        </p:tgtEl>
                                        <p:attrNameLst>
                                          <p:attrName>style.visibility</p:attrName>
                                        </p:attrNameLst>
                                      </p:cBhvr>
                                      <p:to>
                                        <p:strVal val="visible"/>
                                      </p:to>
                                    </p:set>
                                    <p:animEffect transition="in" filter="fade">
                                      <p:cBhvr>
                                        <p:cTn id="66" dur="500"/>
                                        <p:tgtEl>
                                          <p:spTgt spid="4">
                                            <p:graphicEl>
                                              <a:dgm id="{5A1FDACC-BFC4-4E0F-84E3-A29FC19A2A63}"/>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0E6EB75F-478C-4482-80B8-7FA478074743}"/>
                                            </p:graphicEl>
                                          </p:spTgt>
                                        </p:tgtEl>
                                        <p:attrNameLst>
                                          <p:attrName>style.visibility</p:attrName>
                                        </p:attrNameLst>
                                      </p:cBhvr>
                                      <p:to>
                                        <p:strVal val="visible"/>
                                      </p:to>
                                    </p:set>
                                    <p:animEffect transition="in" filter="fade">
                                      <p:cBhvr>
                                        <p:cTn id="71" dur="500"/>
                                        <p:tgtEl>
                                          <p:spTgt spid="4">
                                            <p:graphicEl>
                                              <a:dgm id="{0E6EB75F-478C-4482-80B8-7FA478074743}"/>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71BA2B54-EDD6-4734-B44E-FBB7575BFC72}"/>
                                            </p:graphicEl>
                                          </p:spTgt>
                                        </p:tgtEl>
                                        <p:attrNameLst>
                                          <p:attrName>style.visibility</p:attrName>
                                        </p:attrNameLst>
                                      </p:cBhvr>
                                      <p:to>
                                        <p:strVal val="visible"/>
                                      </p:to>
                                    </p:set>
                                    <p:animEffect transition="in" filter="fade">
                                      <p:cBhvr>
                                        <p:cTn id="74" dur="500"/>
                                        <p:tgtEl>
                                          <p:spTgt spid="4">
                                            <p:graphicEl>
                                              <a:dgm id="{71BA2B54-EDD6-4734-B44E-FBB7575BFC72}"/>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theme/theme1.xml><?xml version="1.0" encoding="utf-8"?>
<a:theme xmlns:a="http://schemas.openxmlformats.org/drawingml/2006/main" name="BRIJ43_PURPLE">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 id="{71D136E7-6F78-4BF7-BA01-118DB2740D68}" vid="{4BE201D0-9AAE-4FEA-95F3-FEA78495D0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Template>
  <TotalTime>1049</TotalTime>
  <Words>3263</Words>
  <Application>Microsoft Office PowerPoint</Application>
  <PresentationFormat>On-screen Show (4:3)</PresentationFormat>
  <Paragraphs>640</Paragraphs>
  <Slides>56</Slides>
  <Notes>53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Arial</vt:lpstr>
      <vt:lpstr>Arial Black</vt:lpstr>
      <vt:lpstr>Arial Narrow</vt:lpstr>
      <vt:lpstr>Arial Unicode MS</vt:lpstr>
      <vt:lpstr>Calibri</vt:lpstr>
      <vt:lpstr>Franklin Gothic Demi</vt:lpstr>
      <vt:lpstr>Franklin Gothic Demi Cond</vt:lpstr>
      <vt:lpstr>Franklin Gothic Heavy</vt:lpstr>
      <vt:lpstr>Franklin Gothic Medium Cond</vt:lpstr>
      <vt:lpstr>MV Boli</vt:lpstr>
      <vt:lpstr>Segoe UI Black</vt:lpstr>
      <vt:lpstr>Segoe UI Semibold</vt:lpstr>
      <vt:lpstr>Wingdings</vt:lpstr>
      <vt:lpstr>BRIJ43_PURPLE</vt:lpstr>
      <vt:lpstr>Economy: 6 pillars + theory  + current + BES17 (Budget &amp; Eco. Survey 2017)</vt:lpstr>
      <vt:lpstr>PowerPoint Presentation</vt:lpstr>
      <vt:lpstr>“Finance” in GS-Economy = “Medieval” in GS-History in UPSC</vt:lpstr>
      <vt:lpstr>PowerPoint Presentation</vt:lpstr>
      <vt:lpstr>PowerPoint Presentation</vt:lpstr>
      <vt:lpstr>PowerPoint Presentation</vt:lpstr>
      <vt:lpstr>BES171: 1) Banking 2) Finance 3) Insurance 4) Financial Inclusion</vt:lpstr>
      <vt:lpstr>Debt Instruments: Short term =&gt; sold @discount, repurchased @Face value</vt:lpstr>
      <vt:lpstr>Short term debt instruments: Sold at discount, repurchased @Face Value</vt:lpstr>
      <vt:lpstr>Short-term borrowing for “liquidity management”</vt:lpstr>
      <vt:lpstr>Debt: fixed income, creditors, 1st Claim on liquidation</vt:lpstr>
      <vt:lpstr>Credit Rating</vt:lpstr>
      <vt:lpstr>PowerPoint Presentation</vt:lpstr>
      <vt:lpstr>G-Sec: Bond Yield to maturity (YTM) of Rs.100 @8% on 5th  year</vt:lpstr>
      <vt:lpstr>PowerPoint Presentation</vt:lpstr>
      <vt:lpstr>PowerPoint Presentation</vt:lpstr>
      <vt:lpstr>PowerPoint Presentation</vt:lpstr>
      <vt:lpstr>Coupon bond</vt:lpstr>
      <vt:lpstr>ZERO Coupon bond = “bond without coupons”</vt:lpstr>
      <vt:lpstr>Fiat Money: more in this lecture link</vt:lpstr>
      <vt:lpstr>BES171: 1) Banking 2) Finance 3) Insurance 4) Financial Inclusion</vt:lpstr>
      <vt:lpstr>PowerPoint Presentation</vt:lpstr>
      <vt:lpstr>Equity: IF profit-&gt; sharing (Dividend)</vt:lpstr>
      <vt:lpstr>Taxability</vt:lpstr>
      <vt:lpstr>PowerPoint Presentation</vt:lpstr>
      <vt:lpstr>Face value Rs.25 x 4 lakh shares = 1 cr. Paid up capital.</vt:lpstr>
      <vt:lpstr>Share prices </vt:lpstr>
      <vt:lpstr>How to issue shares for the first time “Initial public offer”?</vt:lpstr>
      <vt:lpstr>Equity finance: “Issue Types”</vt:lpstr>
      <vt:lpstr>Share splitting (SBI had done in 2014)</vt:lpstr>
      <vt:lpstr>Bonus shares (FREE)</vt:lpstr>
      <vt:lpstr>Before we go into share buyback…</vt:lpstr>
      <vt:lpstr>TCS: Face value Rs.1, premium value Rs. 2850 (buyback, 2017, Feb)</vt:lpstr>
      <vt:lpstr>What is American Depository(ADR) &amp; global depository receipt (GDR)@EU?</vt:lpstr>
      <vt:lpstr>BES171: 1) Banking 2) Finance 3) Insurance 4) Financial Inclusion</vt:lpstr>
      <vt:lpstr>Mutual fund</vt:lpstr>
      <vt:lpstr>Types of Mutual funds?</vt:lpstr>
      <vt:lpstr>Hedge Fund = pvt MF for HNI wanting high returns</vt:lpstr>
      <vt:lpstr>REITs: Real estate investment trusts</vt:lpstr>
      <vt:lpstr>InvITs: infrastructure investment trusts</vt:lpstr>
      <vt:lpstr>PowerPoint Presentation</vt:lpstr>
      <vt:lpstr>REITS INVITS</vt:lpstr>
      <vt:lpstr>Disinvestment: Government  shareholding [100%- upto 51%]</vt:lpstr>
      <vt:lpstr>CPSE-ETF: Exchange Traded Fund</vt:lpstr>
      <vt:lpstr>ETF: Exchange Traded Fund</vt:lpstr>
      <vt:lpstr>PowerPoint Presentation</vt:lpstr>
      <vt:lpstr>BES171: 1) Banking 2) Finance 3) Insurance 4) Financial Inclusion</vt:lpstr>
      <vt:lpstr>PowerPoint Presentation</vt:lpstr>
      <vt:lpstr>PowerPoint Presentation</vt:lpstr>
      <vt:lpstr>PowerPoint Presentation</vt:lpstr>
      <vt:lpstr>PowerPoint Presentation</vt:lpstr>
      <vt:lpstr>So there are three types financial instruments</vt:lpstr>
      <vt:lpstr>PowerPoint Presentation</vt:lpstr>
      <vt:lpstr>Credit Default Swap (CDS)</vt:lpstr>
      <vt:lpstr>PowerPoint Presentation</vt:lpstr>
      <vt:lpstr>BES171: 1) Banking 2) Finance 3) Insurance 4) Financial Inclusion</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431</cp:revision>
  <dcterms:created xsi:type="dcterms:W3CDTF">2017-02-17T14:02:42Z</dcterms:created>
  <dcterms:modified xsi:type="dcterms:W3CDTF">2017-05-23T14:38:14Z</dcterms:modified>
</cp:coreProperties>
</file>